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8" r:id="rId51"/>
    <p:sldId id="305" r:id="rId52"/>
    <p:sldId id="307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432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7"/>
    <p:restoredTop sz="94659"/>
  </p:normalViewPr>
  <p:slideViewPr>
    <p:cSldViewPr snapToGrid="0">
      <p:cViewPr>
        <p:scale>
          <a:sx n="252" d="100"/>
          <a:sy n="252" d="100"/>
        </p:scale>
        <p:origin x="-3848" y="-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8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E149E-87D4-724B-8E95-FF95B1B03D96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E3E4-016D-DC43-81D5-FA897A3C45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5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6.xml"/><Relationship Id="rId18" Type="http://schemas.openxmlformats.org/officeDocument/2006/relationships/image" Target="../media/image230.svg"/><Relationship Id="rId3" Type="http://schemas.openxmlformats.org/officeDocument/2006/relationships/image" Target="../media/image141.png"/><Relationship Id="rId7" Type="http://schemas.openxmlformats.org/officeDocument/2006/relationships/customXml" Target="../ink/ink113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14.xml"/><Relationship Id="rId1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customXml" Target="../ink/ink12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18.xml"/><Relationship Id="rId12" Type="http://schemas.openxmlformats.org/officeDocument/2006/relationships/image" Target="../media/image234.png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5" Type="http://schemas.openxmlformats.org/officeDocument/2006/relationships/image" Target="../media/image143.png"/><Relationship Id="rId10" Type="http://schemas.openxmlformats.org/officeDocument/2006/relationships/image" Target="../media/image233.png"/><Relationship Id="rId4" Type="http://schemas.openxmlformats.org/officeDocument/2006/relationships/image" Target="../media/image142.svg"/><Relationship Id="rId9" Type="http://schemas.openxmlformats.org/officeDocument/2006/relationships/customXml" Target="../ink/ink119.xml"/><Relationship Id="rId14" Type="http://schemas.openxmlformats.org/officeDocument/2006/relationships/image" Target="../media/image2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microsoft.com/office/2007/relationships/hdphoto" Target="../media/hdphoto4.wdp"/><Relationship Id="rId4" Type="http://schemas.openxmlformats.org/officeDocument/2006/relationships/image" Target="../media/image237.png"/><Relationship Id="rId9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sv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microsoft.com/office/2007/relationships/hdphoto" Target="../media/hdphoto8.wdp"/><Relationship Id="rId4" Type="http://schemas.openxmlformats.org/officeDocument/2006/relationships/image" Target="../media/image2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svg"/><Relationship Id="rId7" Type="http://schemas.openxmlformats.org/officeDocument/2006/relationships/image" Target="../media/image250.emf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emf"/><Relationship Id="rId5" Type="http://schemas.openxmlformats.org/officeDocument/2006/relationships/image" Target="../media/image248.svg"/><Relationship Id="rId4" Type="http://schemas.openxmlformats.org/officeDocument/2006/relationships/image" Target="../media/image247.png"/><Relationship Id="rId9" Type="http://schemas.openxmlformats.org/officeDocument/2006/relationships/image" Target="../media/image25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4B71F93A-1E99-2DE0-D5B7-8673BDADD0EC}"/>
              </a:ext>
            </a:extLst>
          </p:cNvPr>
          <p:cNvGrpSpPr/>
          <p:nvPr/>
        </p:nvGrpSpPr>
        <p:grpSpPr>
          <a:xfrm>
            <a:off x="0" y="409575"/>
            <a:ext cx="12078933" cy="6038850"/>
            <a:chOff x="329077" y="449446"/>
            <a:chExt cx="12078933" cy="6038850"/>
          </a:xfrm>
        </p:grpSpPr>
        <p:grpSp>
          <p:nvGrpSpPr>
            <p:cNvPr id="119" name="グループ化 118">
              <a:extLst>
                <a:ext uri="{FF2B5EF4-FFF2-40B4-BE49-F238E27FC236}">
                  <a16:creationId xmlns:a16="http://schemas.microsoft.com/office/drawing/2014/main" id="{F755C8EB-CA89-5C49-4897-D814112530FC}"/>
                </a:ext>
              </a:extLst>
            </p:cNvPr>
            <p:cNvGrpSpPr/>
            <p:nvPr/>
          </p:nvGrpSpPr>
          <p:grpSpPr>
            <a:xfrm>
              <a:off x="6495985" y="449446"/>
              <a:ext cx="3159769" cy="927701"/>
              <a:chOff x="2514600" y="950737"/>
              <a:chExt cx="4275427" cy="1255253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6FC7259-D07E-BAC0-5A48-60D7E4908A30}"/>
                  </a:ext>
                </a:extLst>
              </p:cNvPr>
              <p:cNvSpPr/>
              <p:nvPr/>
            </p:nvSpPr>
            <p:spPr>
              <a:xfrm>
                <a:off x="251460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21F8B48D-0FCC-3D69-47D7-DE6AA482005A}"/>
                  </a:ext>
                </a:extLst>
              </p:cNvPr>
              <p:cNvSpPr/>
              <p:nvPr/>
            </p:nvSpPr>
            <p:spPr>
              <a:xfrm>
                <a:off x="371856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D4B43FB6-B4B3-AE3D-9F39-8B160A304CA4}"/>
                  </a:ext>
                </a:extLst>
              </p:cNvPr>
              <p:cNvSpPr/>
              <p:nvPr/>
            </p:nvSpPr>
            <p:spPr>
              <a:xfrm>
                <a:off x="5742995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4C4E6BA-2793-3E59-388E-EE04A8ACDBA8}"/>
                  </a:ext>
                </a:extLst>
              </p:cNvPr>
              <p:cNvSpPr txBox="1"/>
              <p:nvPr/>
            </p:nvSpPr>
            <p:spPr>
              <a:xfrm>
                <a:off x="4922520" y="1564124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08105DFF-5FCE-F0C7-1C40-911FCDC01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62174" y="950738"/>
                <a:ext cx="803040" cy="254126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95A2ECA8-67ED-CC9F-7B39-1A09A19DC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2706" y="950737"/>
                <a:ext cx="813204" cy="254126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5FBD5C3B-1180-F3E5-0113-8AFE187A2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4017" y="1035785"/>
                <a:ext cx="986010" cy="223630"/>
              </a:xfrm>
              <a:prstGeom prst="rect">
                <a:avLst/>
              </a:prstGeom>
            </p:spPr>
          </p:pic>
        </p:grp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3EDD04A9-0ED0-AC49-906F-A64C3AA18798}"/>
                </a:ext>
              </a:extLst>
            </p:cNvPr>
            <p:cNvSpPr txBox="1"/>
            <p:nvPr/>
          </p:nvSpPr>
          <p:spPr>
            <a:xfrm>
              <a:off x="4638990" y="6077750"/>
              <a:ext cx="2646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Update State Variables</a:t>
              </a:r>
              <a:endParaRPr kumimoji="1" lang="ja-JP" altLang="en-US" sz="2000"/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454033B-2AFE-73B7-2F76-A636769D6491}"/>
                </a:ext>
              </a:extLst>
            </p:cNvPr>
            <p:cNvGrpSpPr/>
            <p:nvPr/>
          </p:nvGrpSpPr>
          <p:grpSpPr>
            <a:xfrm>
              <a:off x="4441921" y="4506533"/>
              <a:ext cx="3061749" cy="675791"/>
              <a:chOff x="7194460" y="2404904"/>
              <a:chExt cx="3470564" cy="766025"/>
            </a:xfrm>
          </p:grpSpPr>
          <p:sp>
            <p:nvSpPr>
              <p:cNvPr id="123" name="正方形/長方形 122">
                <a:extLst>
                  <a:ext uri="{FF2B5EF4-FFF2-40B4-BE49-F238E27FC236}">
                    <a16:creationId xmlns:a16="http://schemas.microsoft.com/office/drawing/2014/main" id="{43A9AA7C-5732-C880-1080-07BF52D4416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>
                <a:extLst>
                  <a:ext uri="{FF2B5EF4-FFF2-40B4-BE49-F238E27FC236}">
                    <a16:creationId xmlns:a16="http://schemas.microsoft.com/office/drawing/2014/main" id="{99F5BEC7-3BFF-E98A-0A72-2AE3FC67712E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A273A97E-2DF1-4DEC-BF7D-E9866C69B952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AE6C62E1-76A8-5A24-B478-F32449C9F1F0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36" name="正方形/長方形 135">
                <a:extLst>
                  <a:ext uri="{FF2B5EF4-FFF2-40B4-BE49-F238E27FC236}">
                    <a16:creationId xmlns:a16="http://schemas.microsoft.com/office/drawing/2014/main" id="{7D2EDD7B-58A4-9C92-0D1B-6055EBF7300C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正方形/長方形 136">
                <a:extLst>
                  <a:ext uri="{FF2B5EF4-FFF2-40B4-BE49-F238E27FC236}">
                    <a16:creationId xmlns:a16="http://schemas.microsoft.com/office/drawing/2014/main" id="{775C936B-C3AE-93E4-A81F-FCF6494022FC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正方形/長方形 137">
                <a:extLst>
                  <a:ext uri="{FF2B5EF4-FFF2-40B4-BE49-F238E27FC236}">
                    <a16:creationId xmlns:a16="http://schemas.microsoft.com/office/drawing/2014/main" id="{F29C95F1-DA18-52FF-A14C-D115ECA5D320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C2756292-1230-4821-4E45-D689826BAC47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6489A46F-2B8B-F820-4B47-A0509632C02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6" name="グループ化 155">
              <a:extLst>
                <a:ext uri="{FF2B5EF4-FFF2-40B4-BE49-F238E27FC236}">
                  <a16:creationId xmlns:a16="http://schemas.microsoft.com/office/drawing/2014/main" id="{6ABDB620-0A7F-195F-D08D-ADB94619D210}"/>
                </a:ext>
              </a:extLst>
            </p:cNvPr>
            <p:cNvGrpSpPr/>
            <p:nvPr/>
          </p:nvGrpSpPr>
          <p:grpSpPr>
            <a:xfrm>
              <a:off x="700514" y="5282516"/>
              <a:ext cx="1205780" cy="1205780"/>
              <a:chOff x="1968863" y="2228412"/>
              <a:chExt cx="1366780" cy="1366780"/>
            </a:xfrm>
          </p:grpSpPr>
          <p:sp>
            <p:nvSpPr>
              <p:cNvPr id="153" name="円/楕円 152">
                <a:extLst>
                  <a:ext uri="{FF2B5EF4-FFF2-40B4-BE49-F238E27FC236}">
                    <a16:creationId xmlns:a16="http://schemas.microsoft.com/office/drawing/2014/main" id="{6E816B29-66E7-53E1-F983-30ED7BD6DA72}"/>
                  </a:ext>
                </a:extLst>
              </p:cNvPr>
              <p:cNvSpPr/>
              <p:nvPr/>
            </p:nvSpPr>
            <p:spPr>
              <a:xfrm>
                <a:off x="2111634" y="3139405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円/楕円 153">
                <a:extLst>
                  <a:ext uri="{FF2B5EF4-FFF2-40B4-BE49-F238E27FC236}">
                    <a16:creationId xmlns:a16="http://schemas.microsoft.com/office/drawing/2014/main" id="{5A58EF26-0240-5ACD-4CC8-BF6CECD54B95}"/>
                  </a:ext>
                </a:extLst>
              </p:cNvPr>
              <p:cNvSpPr/>
              <p:nvPr/>
            </p:nvSpPr>
            <p:spPr>
              <a:xfrm>
                <a:off x="2868882" y="2345752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円/楕円 154">
                <a:extLst>
                  <a:ext uri="{FF2B5EF4-FFF2-40B4-BE49-F238E27FC236}">
                    <a16:creationId xmlns:a16="http://schemas.microsoft.com/office/drawing/2014/main" id="{C3DD0687-F3E9-FDF2-AD34-EC6716DD83FD}"/>
                  </a:ext>
                </a:extLst>
              </p:cNvPr>
              <p:cNvSpPr/>
              <p:nvPr/>
            </p:nvSpPr>
            <p:spPr>
              <a:xfrm>
                <a:off x="2744934" y="2965963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直方体 151">
                <a:extLst>
                  <a:ext uri="{FF2B5EF4-FFF2-40B4-BE49-F238E27FC236}">
                    <a16:creationId xmlns:a16="http://schemas.microsoft.com/office/drawing/2014/main" id="{C34AD57C-87D8-CB8E-CECA-814D5F45ECD8}"/>
                  </a:ext>
                </a:extLst>
              </p:cNvPr>
              <p:cNvSpPr/>
              <p:nvPr/>
            </p:nvSpPr>
            <p:spPr>
              <a:xfrm>
                <a:off x="1968863" y="2228412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E414B1F5-7BDC-F404-17BD-3AAED40C92FC}"/>
                </a:ext>
              </a:extLst>
            </p:cNvPr>
            <p:cNvGrpSpPr/>
            <p:nvPr/>
          </p:nvGrpSpPr>
          <p:grpSpPr>
            <a:xfrm>
              <a:off x="6544328" y="3029471"/>
              <a:ext cx="3061749" cy="675791"/>
              <a:chOff x="7194460" y="2404904"/>
              <a:chExt cx="3470564" cy="766025"/>
            </a:xfrm>
          </p:grpSpPr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8A6A95E8-D137-0706-4B81-37CFB80D8A40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5BB74CDB-058B-C64C-70C9-394ED120C942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53E3581D-0D93-9CAF-09E8-4CF18730D0CF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86A14464-BEDD-5F67-9C30-A1643F6F53A3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715EBFD4-EB4D-D035-D9C9-3FAD747943BB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641CB534-FB62-B1A9-D364-5B9853000015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1AAF4F75-7796-5C4A-8062-0E4620501FB5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>
                <a:extLst>
                  <a:ext uri="{FF2B5EF4-FFF2-40B4-BE49-F238E27FC236}">
                    <a16:creationId xmlns:a16="http://schemas.microsoft.com/office/drawing/2014/main" id="{B58A3163-67A0-C400-36D6-BB2AFC3C612E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BC043384-7DB3-52F3-6EBE-AB874E115A3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>
              <a:extLst>
                <a:ext uri="{FF2B5EF4-FFF2-40B4-BE49-F238E27FC236}">
                  <a16:creationId xmlns:a16="http://schemas.microsoft.com/office/drawing/2014/main" id="{9B5DEBA7-1929-CB67-8F98-8DC7629E441C}"/>
                </a:ext>
              </a:extLst>
            </p:cNvPr>
            <p:cNvGrpSpPr/>
            <p:nvPr/>
          </p:nvGrpSpPr>
          <p:grpSpPr>
            <a:xfrm>
              <a:off x="2338145" y="3029471"/>
              <a:ext cx="3061749" cy="675791"/>
              <a:chOff x="7194460" y="2404904"/>
              <a:chExt cx="3470564" cy="766025"/>
            </a:xfrm>
          </p:grpSpPr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38934DCD-8758-F83D-2C30-6C563AC404B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>
                <a:extLst>
                  <a:ext uri="{FF2B5EF4-FFF2-40B4-BE49-F238E27FC236}">
                    <a16:creationId xmlns:a16="http://schemas.microsoft.com/office/drawing/2014/main" id="{AE2E9F60-0061-9343-1BFA-0F16C9D37127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>
                <a:extLst>
                  <a:ext uri="{FF2B5EF4-FFF2-40B4-BE49-F238E27FC236}">
                    <a16:creationId xmlns:a16="http://schemas.microsoft.com/office/drawing/2014/main" id="{8C515C8B-2710-2D85-F52D-8DEABED975E7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3F92FBB2-3FC3-328B-1574-6D00F8C2324F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FE48B5D5-292B-B3BC-9F07-37AED3F29BE4}"/>
                  </a:ext>
                </a:extLst>
              </p:cNvPr>
              <p:cNvSpPr/>
              <p:nvPr/>
            </p:nvSpPr>
            <p:spPr>
              <a:xfrm>
                <a:off x="7313626" y="2487727"/>
                <a:ext cx="198338" cy="19845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4B89DF51-A9E6-0772-3EC2-6D56E119435E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228389" cy="22426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6C3E114B-A188-A902-73D7-02A96DDED7C5}"/>
                  </a:ext>
                </a:extLst>
              </p:cNvPr>
              <p:cNvSpPr/>
              <p:nvPr/>
            </p:nvSpPr>
            <p:spPr>
              <a:xfrm>
                <a:off x="8565775" y="2779883"/>
                <a:ext cx="178835" cy="16273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AF502CFF-9364-2C78-8202-86E9C154E926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21025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E17653A-7FEA-713A-F6E9-B7F9DD16A6DC}"/>
                </a:ext>
              </a:extLst>
            </p:cNvPr>
            <p:cNvGrpSpPr/>
            <p:nvPr/>
          </p:nvGrpSpPr>
          <p:grpSpPr>
            <a:xfrm>
              <a:off x="7012872" y="1772111"/>
              <a:ext cx="2097389" cy="862394"/>
              <a:chOff x="3242664" y="3169663"/>
              <a:chExt cx="2377440" cy="977544"/>
            </a:xfrm>
          </p:grpSpPr>
          <p:sp>
            <p:nvSpPr>
              <p:cNvPr id="115" name="台形 114">
                <a:extLst>
                  <a:ext uri="{FF2B5EF4-FFF2-40B4-BE49-F238E27FC236}">
                    <a16:creationId xmlns:a16="http://schemas.microsoft.com/office/drawing/2014/main" id="{4B0F6156-008A-4AE5-703C-8EDD27F2BB63}"/>
                  </a:ext>
                </a:extLst>
              </p:cNvPr>
              <p:cNvSpPr/>
              <p:nvPr/>
            </p:nvSpPr>
            <p:spPr>
              <a:xfrm>
                <a:off x="3242664" y="3169663"/>
                <a:ext cx="2377440" cy="977544"/>
              </a:xfrm>
              <a:prstGeom prst="trapezoid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4" name="グループ化 113">
                <a:extLst>
                  <a:ext uri="{FF2B5EF4-FFF2-40B4-BE49-F238E27FC236}">
                    <a16:creationId xmlns:a16="http://schemas.microsoft.com/office/drawing/2014/main" id="{B342F9C0-91DA-C4AC-BF25-A47291704F9B}"/>
                  </a:ext>
                </a:extLst>
              </p:cNvPr>
              <p:cNvGrpSpPr/>
              <p:nvPr/>
            </p:nvGrpSpPr>
            <p:grpSpPr>
              <a:xfrm>
                <a:off x="3765283" y="3243478"/>
                <a:ext cx="1369538" cy="843562"/>
                <a:chOff x="3718003" y="3037014"/>
                <a:chExt cx="2157888" cy="1329138"/>
              </a:xfrm>
            </p:grpSpPr>
            <p:sp>
              <p:nvSpPr>
                <p:cNvPr id="52" name="円/楕円 51">
                  <a:extLst>
                    <a:ext uri="{FF2B5EF4-FFF2-40B4-BE49-F238E27FC236}">
                      <a16:creationId xmlns:a16="http://schemas.microsoft.com/office/drawing/2014/main" id="{8755CC4B-5297-8F02-8E1E-3FB5BF7BA17E}"/>
                    </a:ext>
                  </a:extLst>
                </p:cNvPr>
                <p:cNvSpPr/>
                <p:nvPr/>
              </p:nvSpPr>
              <p:spPr>
                <a:xfrm rot="5400000">
                  <a:off x="5616941" y="3571715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円/楕円 52">
                  <a:extLst>
                    <a:ext uri="{FF2B5EF4-FFF2-40B4-BE49-F238E27FC236}">
                      <a16:creationId xmlns:a16="http://schemas.microsoft.com/office/drawing/2014/main" id="{B842AF0F-C80B-2E0F-C97C-779A7C8388D7}"/>
                    </a:ext>
                  </a:extLst>
                </p:cNvPr>
                <p:cNvSpPr/>
                <p:nvPr/>
              </p:nvSpPr>
              <p:spPr>
                <a:xfrm rot="5400000">
                  <a:off x="4350982" y="35789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円/楕円 53">
                  <a:extLst>
                    <a:ext uri="{FF2B5EF4-FFF2-40B4-BE49-F238E27FC236}">
                      <a16:creationId xmlns:a16="http://schemas.microsoft.com/office/drawing/2014/main" id="{CE1CF5A3-1418-A36A-40C5-C86DE3F6CCD9}"/>
                    </a:ext>
                  </a:extLst>
                </p:cNvPr>
                <p:cNvSpPr/>
                <p:nvPr/>
              </p:nvSpPr>
              <p:spPr>
                <a:xfrm rot="5400000">
                  <a:off x="4983961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円/楕円 54">
                  <a:extLst>
                    <a:ext uri="{FF2B5EF4-FFF2-40B4-BE49-F238E27FC236}">
                      <a16:creationId xmlns:a16="http://schemas.microsoft.com/office/drawing/2014/main" id="{05E09988-2DF6-77C6-531F-55C58431C90D}"/>
                    </a:ext>
                  </a:extLst>
                </p:cNvPr>
                <p:cNvSpPr/>
                <p:nvPr/>
              </p:nvSpPr>
              <p:spPr>
                <a:xfrm rot="5400000">
                  <a:off x="3718003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27CF313C-C304-35E4-6E53-DAE7CE1C91D8}"/>
                    </a:ext>
                  </a:extLst>
                </p:cNvPr>
                <p:cNvSpPr/>
                <p:nvPr/>
              </p:nvSpPr>
              <p:spPr>
                <a:xfrm rot="5400000">
                  <a:off x="5207379" y="40997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7B4618B3-88DB-0F1D-61A9-BD08639E76B8}"/>
                    </a:ext>
                  </a:extLst>
                </p:cNvPr>
                <p:cNvSpPr/>
                <p:nvPr/>
              </p:nvSpPr>
              <p:spPr>
                <a:xfrm rot="5400000">
                  <a:off x="4054730" y="410720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77E13F42-02D0-5057-777B-7A3A414D66C4}"/>
                    </a:ext>
                  </a:extLst>
                </p:cNvPr>
                <p:cNvSpPr/>
                <p:nvPr/>
              </p:nvSpPr>
              <p:spPr>
                <a:xfrm rot="5400000">
                  <a:off x="4641861" y="4102240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円/楕円 45">
                  <a:extLst>
                    <a:ext uri="{FF2B5EF4-FFF2-40B4-BE49-F238E27FC236}">
                      <a16:creationId xmlns:a16="http://schemas.microsoft.com/office/drawing/2014/main" id="{63ABB1AA-458B-52EE-98B9-74A37DD65930}"/>
                    </a:ext>
                  </a:extLst>
                </p:cNvPr>
                <p:cNvSpPr/>
                <p:nvPr/>
              </p:nvSpPr>
              <p:spPr>
                <a:xfrm rot="5400000">
                  <a:off x="5207379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円/楕円 46">
                  <a:extLst>
                    <a:ext uri="{FF2B5EF4-FFF2-40B4-BE49-F238E27FC236}">
                      <a16:creationId xmlns:a16="http://schemas.microsoft.com/office/drawing/2014/main" id="{BD06F478-936D-E115-3742-6E810704D471}"/>
                    </a:ext>
                  </a:extLst>
                </p:cNvPr>
                <p:cNvSpPr/>
                <p:nvPr/>
              </p:nvSpPr>
              <p:spPr>
                <a:xfrm rot="5400000">
                  <a:off x="4054963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95A2E875-6F3C-1703-467A-20EB74A613BF}"/>
                    </a:ext>
                  </a:extLst>
                </p:cNvPr>
                <p:cNvSpPr/>
                <p:nvPr/>
              </p:nvSpPr>
              <p:spPr>
                <a:xfrm rot="5400000">
                  <a:off x="4643982" y="3037021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CFCE5832-5862-28CF-96E1-FA7118FBED20}"/>
                    </a:ext>
                  </a:extLst>
                </p:cNvPr>
                <p:cNvCxnSpPr>
                  <a:stCxn id="46" idx="6"/>
                  <a:endCxn id="52" idx="2"/>
                </p:cNvCxnSpPr>
                <p:nvPr/>
              </p:nvCxnSpPr>
              <p:spPr>
                <a:xfrm>
                  <a:off x="5336853" y="3295963"/>
                  <a:ext cx="409562" cy="27575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46D20718-9EF7-35F2-B524-2B957C9F2B38}"/>
                    </a:ext>
                  </a:extLst>
                </p:cNvPr>
                <p:cNvCxnSpPr>
                  <a:cxnSpLocks/>
                  <a:stCxn id="46" idx="6"/>
                  <a:endCxn id="54" idx="2"/>
                </p:cNvCxnSpPr>
                <p:nvPr/>
              </p:nvCxnSpPr>
              <p:spPr>
                <a:xfrm flipH="1">
                  <a:off x="5113435" y="3295963"/>
                  <a:ext cx="223418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6C85992-052D-2848-2926-05415B8CD7DA}"/>
                    </a:ext>
                  </a:extLst>
                </p:cNvPr>
                <p:cNvCxnSpPr>
                  <a:cxnSpLocks/>
                  <a:stCxn id="46" idx="6"/>
                  <a:endCxn id="53" idx="2"/>
                </p:cNvCxnSpPr>
                <p:nvPr/>
              </p:nvCxnSpPr>
              <p:spPr>
                <a:xfrm flipH="1">
                  <a:off x="4480456" y="3295963"/>
                  <a:ext cx="856397" cy="28299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06A4A555-C1C2-5622-B722-E61EEE18C08F}"/>
                    </a:ext>
                  </a:extLst>
                </p:cNvPr>
                <p:cNvCxnSpPr>
                  <a:cxnSpLocks/>
                  <a:stCxn id="46" idx="6"/>
                  <a:endCxn id="55" idx="2"/>
                </p:cNvCxnSpPr>
                <p:nvPr/>
              </p:nvCxnSpPr>
              <p:spPr>
                <a:xfrm flipH="1">
                  <a:off x="3847477" y="3295963"/>
                  <a:ext cx="1489376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78866FF8-A6DE-5393-1AFF-F08630CB1C69}"/>
                    </a:ext>
                  </a:extLst>
                </p:cNvPr>
                <p:cNvCxnSpPr>
                  <a:cxnSpLocks/>
                  <a:stCxn id="48" idx="6"/>
                  <a:endCxn id="52" idx="2"/>
                </p:cNvCxnSpPr>
                <p:nvPr/>
              </p:nvCxnSpPr>
              <p:spPr>
                <a:xfrm>
                  <a:off x="4773456" y="3295971"/>
                  <a:ext cx="972959" cy="27574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EB32C4FA-34D3-3AC8-B57E-21C0B6E84C23}"/>
                    </a:ext>
                  </a:extLst>
                </p:cNvPr>
                <p:cNvCxnSpPr>
                  <a:cxnSpLocks/>
                  <a:stCxn id="48" idx="6"/>
                  <a:endCxn id="54" idx="2"/>
                </p:cNvCxnSpPr>
                <p:nvPr/>
              </p:nvCxnSpPr>
              <p:spPr>
                <a:xfrm>
                  <a:off x="4773456" y="3295971"/>
                  <a:ext cx="339979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B1A18BF0-8E0A-6825-5A82-3F06919EB932}"/>
                    </a:ext>
                  </a:extLst>
                </p:cNvPr>
                <p:cNvCxnSpPr>
                  <a:cxnSpLocks/>
                  <a:stCxn id="48" idx="6"/>
                  <a:endCxn id="53" idx="2"/>
                </p:cNvCxnSpPr>
                <p:nvPr/>
              </p:nvCxnSpPr>
              <p:spPr>
                <a:xfrm flipH="1">
                  <a:off x="4480456" y="3295971"/>
                  <a:ext cx="293000" cy="28298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54C030FE-C3F6-7EC2-B341-7A628EC95508}"/>
                    </a:ext>
                  </a:extLst>
                </p:cNvPr>
                <p:cNvCxnSpPr>
                  <a:cxnSpLocks/>
                  <a:stCxn id="48" idx="6"/>
                  <a:endCxn id="55" idx="2"/>
                </p:cNvCxnSpPr>
                <p:nvPr/>
              </p:nvCxnSpPr>
              <p:spPr>
                <a:xfrm flipH="1">
                  <a:off x="3847477" y="3295971"/>
                  <a:ext cx="925978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B9CE63E0-3ABD-4829-1EEF-F165A88F78B2}"/>
                    </a:ext>
                  </a:extLst>
                </p:cNvPr>
                <p:cNvCxnSpPr>
                  <a:cxnSpLocks/>
                  <a:stCxn id="47" idx="6"/>
                  <a:endCxn id="52" idx="2"/>
                </p:cNvCxnSpPr>
                <p:nvPr/>
              </p:nvCxnSpPr>
              <p:spPr>
                <a:xfrm>
                  <a:off x="4184437" y="3295964"/>
                  <a:ext cx="1561978" cy="2757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09142C6E-2F8D-D6FA-1505-555D5283F65B}"/>
                    </a:ext>
                  </a:extLst>
                </p:cNvPr>
                <p:cNvCxnSpPr>
                  <a:cxnSpLocks/>
                  <a:stCxn id="47" idx="6"/>
                  <a:endCxn id="54" idx="2"/>
                </p:cNvCxnSpPr>
                <p:nvPr/>
              </p:nvCxnSpPr>
              <p:spPr>
                <a:xfrm>
                  <a:off x="4184437" y="3295964"/>
                  <a:ext cx="928997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7CD6C65B-46C4-BE9D-24E4-99EAC2234F84}"/>
                    </a:ext>
                  </a:extLst>
                </p:cNvPr>
                <p:cNvCxnSpPr>
                  <a:cxnSpLocks/>
                  <a:stCxn id="47" idx="6"/>
                  <a:endCxn id="53" idx="2"/>
                </p:cNvCxnSpPr>
                <p:nvPr/>
              </p:nvCxnSpPr>
              <p:spPr>
                <a:xfrm>
                  <a:off x="4184437" y="3295964"/>
                  <a:ext cx="296019" cy="28299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68E47099-7013-0D1E-473F-95C1865202E1}"/>
                    </a:ext>
                  </a:extLst>
                </p:cNvPr>
                <p:cNvCxnSpPr>
                  <a:cxnSpLocks/>
                  <a:stCxn id="47" idx="6"/>
                  <a:endCxn id="55" idx="2"/>
                </p:cNvCxnSpPr>
                <p:nvPr/>
              </p:nvCxnSpPr>
              <p:spPr>
                <a:xfrm flipH="1">
                  <a:off x="3847477" y="3295964"/>
                  <a:ext cx="336960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893C4D80-10A9-1D26-32B1-20974F8EE59A}"/>
                    </a:ext>
                  </a:extLst>
                </p:cNvPr>
                <p:cNvCxnSpPr>
                  <a:cxnSpLocks/>
                  <a:stCxn id="52" idx="6"/>
                  <a:endCxn id="49" idx="2"/>
                </p:cNvCxnSpPr>
                <p:nvPr/>
              </p:nvCxnSpPr>
              <p:spPr>
                <a:xfrm flipH="1">
                  <a:off x="5336853" y="3830665"/>
                  <a:ext cx="409562" cy="26908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88944819-5CD4-6868-9F2F-5A629763A7DA}"/>
                    </a:ext>
                  </a:extLst>
                </p:cNvPr>
                <p:cNvCxnSpPr>
                  <a:cxnSpLocks/>
                  <a:stCxn id="52" idx="6"/>
                  <a:endCxn id="51" idx="2"/>
                </p:cNvCxnSpPr>
                <p:nvPr/>
              </p:nvCxnSpPr>
              <p:spPr>
                <a:xfrm flipH="1">
                  <a:off x="4771335" y="3830665"/>
                  <a:ext cx="975080" cy="271575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C878AED9-6E4D-6534-8595-74FD5F656B34}"/>
                    </a:ext>
                  </a:extLst>
                </p:cNvPr>
                <p:cNvCxnSpPr>
                  <a:cxnSpLocks/>
                  <a:stCxn id="52" idx="6"/>
                  <a:endCxn id="50" idx="2"/>
                </p:cNvCxnSpPr>
                <p:nvPr/>
              </p:nvCxnSpPr>
              <p:spPr>
                <a:xfrm flipH="1">
                  <a:off x="4184204" y="3830665"/>
                  <a:ext cx="1562211" cy="2765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A97E2C32-A135-D73E-EF7B-274B60AA5F07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>
                  <a:off x="5113435" y="3845142"/>
                  <a:ext cx="223418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27EF7736-06D2-F5EF-E471-B911C679A6A4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>
                <a:xfrm flipH="1">
                  <a:off x="4771335" y="3845142"/>
                  <a:ext cx="342100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72030E8-18A3-6431-C28D-E315E63562E2}"/>
                    </a:ext>
                  </a:extLst>
                </p:cNvPr>
                <p:cNvCxnSpPr>
                  <a:cxnSpLocks/>
                  <a:stCxn id="54" idx="6"/>
                  <a:endCxn id="50" idx="2"/>
                </p:cNvCxnSpPr>
                <p:nvPr/>
              </p:nvCxnSpPr>
              <p:spPr>
                <a:xfrm flipH="1">
                  <a:off x="4184204" y="3845142"/>
                  <a:ext cx="929231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703943B6-BD86-634E-44EB-E8FEA3DA83C3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4480456" y="3837904"/>
                  <a:ext cx="856397" cy="2618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28A3CF79-FB83-F335-DCF0-8B669DE7ACB6}"/>
                    </a:ext>
                  </a:extLst>
                </p:cNvPr>
                <p:cNvCxnSpPr>
                  <a:cxnSpLocks/>
                  <a:stCxn id="53" idx="6"/>
                  <a:endCxn id="51" idx="2"/>
                </p:cNvCxnSpPr>
                <p:nvPr/>
              </p:nvCxnSpPr>
              <p:spPr>
                <a:xfrm>
                  <a:off x="4480456" y="3837904"/>
                  <a:ext cx="290879" cy="2643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0F263E1B-CFB4-2337-683A-9911A79949C8}"/>
                    </a:ext>
                  </a:extLst>
                </p:cNvPr>
                <p:cNvCxnSpPr>
                  <a:cxnSpLocks/>
                  <a:stCxn id="53" idx="6"/>
                  <a:endCxn id="50" idx="2"/>
                </p:cNvCxnSpPr>
                <p:nvPr/>
              </p:nvCxnSpPr>
              <p:spPr>
                <a:xfrm flipH="1">
                  <a:off x="4184204" y="3837904"/>
                  <a:ext cx="296252" cy="2692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F9AB6E3E-C457-748B-3C33-29559F3BF520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>
                  <a:off x="3847477" y="3845142"/>
                  <a:ext cx="1489376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9D2535B0-E267-13AB-9B52-5A1C9785F3F3}"/>
                    </a:ext>
                  </a:extLst>
                </p:cNvPr>
                <p:cNvCxnSpPr>
                  <a:cxnSpLocks/>
                  <a:stCxn id="55" idx="6"/>
                  <a:endCxn id="51" idx="2"/>
                </p:cNvCxnSpPr>
                <p:nvPr/>
              </p:nvCxnSpPr>
              <p:spPr>
                <a:xfrm>
                  <a:off x="3847477" y="3845142"/>
                  <a:ext cx="923858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DD3C4B88-9631-0106-EA08-23D86FD63163}"/>
                    </a:ext>
                  </a:extLst>
                </p:cNvPr>
                <p:cNvCxnSpPr>
                  <a:cxnSpLocks/>
                  <a:stCxn id="55" idx="6"/>
                  <a:endCxn id="50" idx="2"/>
                </p:cNvCxnSpPr>
                <p:nvPr/>
              </p:nvCxnSpPr>
              <p:spPr>
                <a:xfrm>
                  <a:off x="3847477" y="3845142"/>
                  <a:ext cx="336727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D77FE4D6-F85B-48C0-AEE0-1486A20CFD99}"/>
                  </a:ext>
                </a:extLst>
              </p:cNvPr>
              <p:cNvSpPr txBox="1"/>
              <p:nvPr/>
            </p:nvSpPr>
            <p:spPr>
              <a:xfrm>
                <a:off x="3385604" y="3467582"/>
                <a:ext cx="2091561" cy="45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Object Detector</a:t>
                </a:r>
                <a:endParaRPr kumimoji="1" lang="ja-JP" altLang="en-US" sz="2000"/>
              </a:p>
            </p:txBody>
          </p:sp>
        </p:grp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87615E3B-92E4-5379-E889-87957B2CA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8145" y="4036071"/>
              <a:ext cx="1465878" cy="151336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6182C401-79BF-EE24-C160-870255DB06FC}"/>
                </a:ext>
              </a:extLst>
            </p:cNvPr>
            <p:cNvSpPr txBox="1"/>
            <p:nvPr/>
          </p:nvSpPr>
          <p:spPr>
            <a:xfrm>
              <a:off x="329077" y="4400436"/>
              <a:ext cx="2820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Bounding Box Prediction</a:t>
              </a:r>
              <a:endParaRPr kumimoji="1" lang="ja-JP" altLang="en-US" sz="2000"/>
            </a:p>
          </p:txBody>
        </p: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BF274E5D-68E9-9051-1177-14C1E9D4BF1B}"/>
                </a:ext>
              </a:extLst>
            </p:cNvPr>
            <p:cNvSpPr txBox="1"/>
            <p:nvPr/>
          </p:nvSpPr>
          <p:spPr>
            <a:xfrm>
              <a:off x="5299888" y="3845462"/>
              <a:ext cx="1424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Matching</a:t>
              </a:r>
              <a:endParaRPr kumimoji="1" lang="ja-JP" altLang="en-US" sz="2000"/>
            </a:p>
          </p:txBody>
        </p:sp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EAE131D8-B42F-3A51-4BDC-5E79626E914E}"/>
                </a:ext>
              </a:extLst>
            </p:cNvPr>
            <p:cNvGrpSpPr/>
            <p:nvPr/>
          </p:nvGrpSpPr>
          <p:grpSpPr>
            <a:xfrm>
              <a:off x="4062446" y="3906156"/>
              <a:ext cx="3816837" cy="450113"/>
              <a:chOff x="4622596" y="3125382"/>
              <a:chExt cx="4326475" cy="510214"/>
            </a:xfrm>
          </p:grpSpPr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EE883C1E-0EDA-EED0-A5B4-C0E1C9E2CB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1071" y="3131597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直線矢印コネクタ 176">
                <a:extLst>
                  <a:ext uri="{FF2B5EF4-FFF2-40B4-BE49-F238E27FC236}">
                    <a16:creationId xmlns:a16="http://schemas.microsoft.com/office/drawing/2014/main" id="{61CB74DF-09FC-8092-50A1-B9F8BB86B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596" y="3125382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グループ化 184">
              <a:extLst>
                <a:ext uri="{FF2B5EF4-FFF2-40B4-BE49-F238E27FC236}">
                  <a16:creationId xmlns:a16="http://schemas.microsoft.com/office/drawing/2014/main" id="{92D077BB-F147-B967-5FF1-4F573EA47E60}"/>
                </a:ext>
              </a:extLst>
            </p:cNvPr>
            <p:cNvGrpSpPr/>
            <p:nvPr/>
          </p:nvGrpSpPr>
          <p:grpSpPr>
            <a:xfrm>
              <a:off x="10328120" y="5282516"/>
              <a:ext cx="1205780" cy="1205780"/>
              <a:chOff x="9520065" y="4739679"/>
              <a:chExt cx="1366780" cy="1366780"/>
            </a:xfrm>
          </p:grpSpPr>
          <p:sp>
            <p:nvSpPr>
              <p:cNvPr id="181" name="円/楕円 180">
                <a:extLst>
                  <a:ext uri="{FF2B5EF4-FFF2-40B4-BE49-F238E27FC236}">
                    <a16:creationId xmlns:a16="http://schemas.microsoft.com/office/drawing/2014/main" id="{7B93E48B-A1AA-7475-9288-BD33EE26FCA5}"/>
                  </a:ext>
                </a:extLst>
              </p:cNvPr>
              <p:cNvSpPr/>
              <p:nvPr/>
            </p:nvSpPr>
            <p:spPr>
              <a:xfrm>
                <a:off x="9662836" y="5471766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円/楕円 181">
                <a:extLst>
                  <a:ext uri="{FF2B5EF4-FFF2-40B4-BE49-F238E27FC236}">
                    <a16:creationId xmlns:a16="http://schemas.microsoft.com/office/drawing/2014/main" id="{CCE6DB8A-580D-EC42-3AE2-3530B2D60DEB}"/>
                  </a:ext>
                </a:extLst>
              </p:cNvPr>
              <p:cNvSpPr/>
              <p:nvPr/>
            </p:nvSpPr>
            <p:spPr>
              <a:xfrm>
                <a:off x="10340569" y="4857019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6A73A58F-0720-F6C8-5908-022FDB328D62}"/>
                  </a:ext>
                </a:extLst>
              </p:cNvPr>
              <p:cNvSpPr/>
              <p:nvPr/>
            </p:nvSpPr>
            <p:spPr>
              <a:xfrm>
                <a:off x="10514800" y="5477230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直方体 183">
                <a:extLst>
                  <a:ext uri="{FF2B5EF4-FFF2-40B4-BE49-F238E27FC236}">
                    <a16:creationId xmlns:a16="http://schemas.microsoft.com/office/drawing/2014/main" id="{ED158C3E-AD97-0DBF-E671-C400827B5EB9}"/>
                  </a:ext>
                </a:extLst>
              </p:cNvPr>
              <p:cNvSpPr/>
              <p:nvPr/>
            </p:nvSpPr>
            <p:spPr>
              <a:xfrm>
                <a:off x="9520065" y="4739679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86" name="直線矢印コネクタ 185">
              <a:extLst>
                <a:ext uri="{FF2B5EF4-FFF2-40B4-BE49-F238E27FC236}">
                  <a16:creationId xmlns:a16="http://schemas.microsoft.com/office/drawing/2014/main" id="{F5DB5D90-33D1-DF7D-05F2-4ADD895029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0648" y="5928367"/>
              <a:ext cx="7373117" cy="2894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5DD03479-200C-C30C-DC4A-C20D890D6D10}"/>
                </a:ext>
              </a:extLst>
            </p:cNvPr>
            <p:cNvCxnSpPr>
              <a:cxnSpLocks/>
            </p:cNvCxnSpPr>
            <p:nvPr/>
          </p:nvCxnSpPr>
          <p:spPr>
            <a:xfrm>
              <a:off x="5968996" y="5362689"/>
              <a:ext cx="0" cy="47790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15CB2D41-045B-94EF-1F8B-CA796824B595}"/>
                </a:ext>
              </a:extLst>
            </p:cNvPr>
            <p:cNvSpPr txBox="1"/>
            <p:nvPr/>
          </p:nvSpPr>
          <p:spPr>
            <a:xfrm>
              <a:off x="5962158" y="5376594"/>
              <a:ext cx="2685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Observation Variables</a:t>
              </a:r>
              <a:endParaRPr kumimoji="1" lang="ja-JP" altLang="en-US" sz="2000"/>
            </a:p>
          </p:txBody>
        </p:sp>
        <p:pic>
          <p:nvPicPr>
            <p:cNvPr id="211" name="図 210">
              <a:extLst>
                <a:ext uri="{FF2B5EF4-FFF2-40B4-BE49-F238E27FC236}">
                  <a16:creationId xmlns:a16="http://schemas.microsoft.com/office/drawing/2014/main" id="{575F0826-0E76-5CED-9E54-B30A33BCB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7118" y="932863"/>
              <a:ext cx="2127762" cy="212776"/>
            </a:xfrm>
            <a:prstGeom prst="rect">
              <a:avLst/>
            </a:prstGeom>
          </p:spPr>
        </p:pic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A8DE4856-245A-8D61-EC26-5F29EA671171}"/>
                </a:ext>
              </a:extLst>
            </p:cNvPr>
            <p:cNvSpPr txBox="1"/>
            <p:nvPr/>
          </p:nvSpPr>
          <p:spPr>
            <a:xfrm>
              <a:off x="9214892" y="1892356"/>
              <a:ext cx="31931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(1) Object Detection</a:t>
              </a:r>
              <a:endParaRPr kumimoji="1" lang="ja-JP" altLang="en-US" sz="2800" b="1"/>
            </a:p>
          </p:txBody>
        </p:sp>
        <p:sp>
          <p:nvSpPr>
            <p:cNvPr id="214" name="テキスト ボックス 213">
              <a:extLst>
                <a:ext uri="{FF2B5EF4-FFF2-40B4-BE49-F238E27FC236}">
                  <a16:creationId xmlns:a16="http://schemas.microsoft.com/office/drawing/2014/main" id="{7A84F2D2-F645-5D70-D171-85E4BA7C211C}"/>
                </a:ext>
              </a:extLst>
            </p:cNvPr>
            <p:cNvSpPr txBox="1"/>
            <p:nvPr/>
          </p:nvSpPr>
          <p:spPr>
            <a:xfrm>
              <a:off x="8433412" y="3893558"/>
              <a:ext cx="3157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(2) Re-Identification</a:t>
              </a:r>
              <a:endParaRPr kumimoji="1" lang="ja-JP" altLang="en-US" sz="2800" b="1"/>
            </a:p>
          </p:txBody>
        </p:sp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061EA1B4-C3C3-F864-B479-E6F086BC27C7}"/>
                </a:ext>
              </a:extLst>
            </p:cNvPr>
            <p:cNvSpPr txBox="1"/>
            <p:nvPr/>
          </p:nvSpPr>
          <p:spPr>
            <a:xfrm>
              <a:off x="7663601" y="4769508"/>
              <a:ext cx="3113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(3) State Estimation</a:t>
              </a:r>
              <a:endParaRPr kumimoji="1" lang="ja-JP" altLang="en-US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595073" y="4085143"/>
              <a:ext cx="3102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b="1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F811E-E134-E719-05F4-5E2C48B56E37}"/>
              </a:ext>
            </a:extLst>
          </p:cNvPr>
          <p:cNvSpPr txBox="1"/>
          <p:nvPr/>
        </p:nvSpPr>
        <p:spPr>
          <a:xfrm>
            <a:off x="3448480" y="2921168"/>
            <a:ext cx="5295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6000"/>
              <a:t>ここからスライド</a:t>
            </a:r>
          </a:p>
        </p:txBody>
      </p:sp>
    </p:spTree>
    <p:extLst>
      <p:ext uri="{BB962C8B-B14F-4D97-AF65-F5344CB8AC3E}">
        <p14:creationId xmlns:p14="http://schemas.microsoft.com/office/powerpoint/2010/main" val="161221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93333-9421-2B35-3D2F-145743F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2" y="737437"/>
            <a:ext cx="10276876" cy="53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00920B5-FFF0-DF2F-A33B-AAA9DB6862FD}"/>
              </a:ext>
            </a:extLst>
          </p:cNvPr>
          <p:cNvGrpSpPr/>
          <p:nvPr/>
        </p:nvGrpSpPr>
        <p:grpSpPr>
          <a:xfrm>
            <a:off x="516788" y="351918"/>
            <a:ext cx="11158423" cy="6154164"/>
            <a:chOff x="516788" y="351918"/>
            <a:chExt cx="11158423" cy="6154164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682F0B2A-CB33-F262-D0CF-B63DCCBC8E94}"/>
                </a:ext>
              </a:extLst>
            </p:cNvPr>
            <p:cNvGrpSpPr/>
            <p:nvPr/>
          </p:nvGrpSpPr>
          <p:grpSpPr>
            <a:xfrm>
              <a:off x="3088644" y="1791568"/>
              <a:ext cx="8356231" cy="3010187"/>
              <a:chOff x="2183487" y="1643605"/>
              <a:chExt cx="8356231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D181C29-6979-ACB9-372E-90EA9B34D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4DFCE91-3521-9796-6028-3A6C3F367BCD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8D1DE16B-01F8-9369-CFAA-80B898F60F94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3A557EE6-3926-7203-4BD0-9BD8B13D6589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D78DCFC9-ADB6-BA8D-ADEE-CB39F89A2F36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C21C4AC-C913-6E83-2B85-F72248158C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4AB0F189-B1CE-31EA-EFB2-8C51FC789B04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4BD535B-2241-91CD-9C75-ED875CBCCE1E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D50EB585-3EAB-BCE0-C7DA-C4A1D1209297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DF901874-F0FB-5C7E-8D0F-4F7EE6DDAECF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AA8B2BF-A6AB-D811-39E6-5F7848C1364B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400EBF04-3C87-EE09-8B83-E956AD6EED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FE4B5750-11CF-EA82-03D5-D0767D2AAB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9AE9F01F-8A48-D1A7-EDF3-0A052996EF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D654A7AB-A78A-FE17-C145-FCF21D9287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94F6F182-8506-67F8-3FAE-7BEAB1D50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09C6859A-C585-B642-FB9F-FE93F7530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C497C04-81A6-76EA-482A-CC3E0AF46AD9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</a:p>
              <a:p>
                <a:pPr algn="ctr"/>
                <a:r>
                  <a:rPr lang="ja-JP" altLang="en-US" sz="2000"/>
                  <a:t>（東大新井研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名大星野研）</a:t>
                </a:r>
                <a:endParaRPr kumimoji="1" lang="ja-JP" altLang="en-US" sz="2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BB274F8F-E5E3-CCF6-78A3-1401B611C17C}"/>
                </a:ext>
              </a:extLst>
            </p:cNvPr>
            <p:cNvGrpSpPr/>
            <p:nvPr/>
          </p:nvGrpSpPr>
          <p:grpSpPr>
            <a:xfrm>
              <a:off x="1870260" y="644506"/>
              <a:ext cx="4450384" cy="1350648"/>
              <a:chOff x="1018665" y="552514"/>
              <a:chExt cx="4450384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386F8362-3875-7188-3C72-51856E47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62A00B9-A8F1-1944-810B-3D36316E9420}"/>
                  </a:ext>
                </a:extLst>
              </p:cNvPr>
              <p:cNvSpPr txBox="1"/>
              <p:nvPr/>
            </p:nvSpPr>
            <p:spPr>
              <a:xfrm>
                <a:off x="2219441" y="830540"/>
                <a:ext cx="32496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</a:p>
              <a:p>
                <a:pPr algn="ctr"/>
                <a:r>
                  <a:rPr lang="ja-JP" altLang="en-US" sz="2000"/>
                  <a:t>（東大佐藤研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東大新井研）</a:t>
                </a:r>
                <a:endParaRPr kumimoji="1" lang="ja-JP" altLang="en-US" sz="2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8BA4206-D382-AA17-90ED-2FE522448717}"/>
                </a:ext>
              </a:extLst>
            </p:cNvPr>
            <p:cNvGrpSpPr/>
            <p:nvPr/>
          </p:nvGrpSpPr>
          <p:grpSpPr>
            <a:xfrm>
              <a:off x="516788" y="3106640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F78C131-D39D-4D79-0352-2C38529D443D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D3FB472-B0BD-C785-DD3D-D6631A2C579E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E96B3539-B313-3780-FD98-F04E25DBF3F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959549-94DD-081D-F8BB-D915DFC108F1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円弧 41">
              <a:extLst>
                <a:ext uri="{FF2B5EF4-FFF2-40B4-BE49-F238E27FC236}">
                  <a16:creationId xmlns:a16="http://schemas.microsoft.com/office/drawing/2014/main" id="{47EE6D25-5439-0976-9D3A-3B4711B05D67}"/>
                </a:ext>
              </a:extLst>
            </p:cNvPr>
            <p:cNvSpPr/>
            <p:nvPr/>
          </p:nvSpPr>
          <p:spPr>
            <a:xfrm>
              <a:off x="1424412" y="1363349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4C6FAB09-287F-29F6-E85A-03B8C8C355DE}"/>
                </a:ext>
              </a:extLst>
            </p:cNvPr>
            <p:cNvSpPr/>
            <p:nvPr/>
          </p:nvSpPr>
          <p:spPr>
            <a:xfrm>
              <a:off x="1340646" y="2741132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弧 43">
              <a:extLst>
                <a:ext uri="{FF2B5EF4-FFF2-40B4-BE49-F238E27FC236}">
                  <a16:creationId xmlns:a16="http://schemas.microsoft.com/office/drawing/2014/main" id="{04450041-3259-05CE-454F-74E8687E993E}"/>
                </a:ext>
              </a:extLst>
            </p:cNvPr>
            <p:cNvSpPr/>
            <p:nvPr/>
          </p:nvSpPr>
          <p:spPr>
            <a:xfrm>
              <a:off x="1379675" y="525847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68659F2B-123A-8962-C882-EB888252B859}"/>
                </a:ext>
              </a:extLst>
            </p:cNvPr>
            <p:cNvSpPr/>
            <p:nvPr/>
          </p:nvSpPr>
          <p:spPr>
            <a:xfrm>
              <a:off x="2188625" y="351918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309975-3920-C13A-B228-F5EA2ED09A79}"/>
                </a:ext>
              </a:extLst>
            </p:cNvPr>
            <p:cNvSpPr txBox="1"/>
            <p:nvPr/>
          </p:nvSpPr>
          <p:spPr>
            <a:xfrm>
              <a:off x="6575738" y="5736641"/>
              <a:ext cx="5099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</a:p>
            <a:p>
              <a:pPr algn="ctr"/>
              <a:r>
                <a:rPr kumimoji="1" lang="ja-JP" altLang="en-US" sz="2000"/>
                <a:t>（名大竹内研）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574B550-72FE-5650-FBBF-7639F875FFDE}"/>
                </a:ext>
              </a:extLst>
            </p:cNvPr>
            <p:cNvSpPr txBox="1"/>
            <p:nvPr/>
          </p:nvSpPr>
          <p:spPr>
            <a:xfrm>
              <a:off x="3891707" y="4910515"/>
              <a:ext cx="2993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</a:p>
            <a:p>
              <a:pPr algn="ctr"/>
              <a:r>
                <a:rPr kumimoji="1" lang="ja-JP" altLang="en-US" sz="2000"/>
                <a:t>（名大竹内研</a:t>
              </a:r>
              <a:r>
                <a:rPr kumimoji="1" lang="en-US" altLang="ja-JP" sz="2000" dirty="0"/>
                <a:t> + </a:t>
              </a:r>
              <a:r>
                <a:rPr kumimoji="1" lang="ja-JP" altLang="en-US" sz="2000"/>
                <a:t>名大森研）</a:t>
              </a:r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D48DCEC0-2061-8268-D07C-4BDA0565A91B}"/>
                </a:ext>
              </a:extLst>
            </p:cNvPr>
            <p:cNvGrpSpPr/>
            <p:nvPr/>
          </p:nvGrpSpPr>
          <p:grpSpPr>
            <a:xfrm>
              <a:off x="2215130" y="4703879"/>
              <a:ext cx="1381366" cy="1688044"/>
              <a:chOff x="2428228" y="4636874"/>
              <a:chExt cx="1381366" cy="1688044"/>
            </a:xfrm>
          </p:grpSpPr>
          <p:pic>
            <p:nvPicPr>
              <p:cNvPr id="49" name="グラフィックス 48" descr="人工知能 単色塗りつぶし">
                <a:extLst>
                  <a:ext uri="{FF2B5EF4-FFF2-40B4-BE49-F238E27FC236}">
                    <a16:creationId xmlns:a16="http://schemas.microsoft.com/office/drawing/2014/main" id="{8177182D-7F62-4065-99FF-202761F49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848E18C5-66C1-B14B-2E2D-8695BED2A306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/>
                  <a:t>AI</a:t>
                </a:r>
                <a:endParaRPr kumimoji="1" lang="ja-JP" altLang="en-US" sz="24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43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B429F0EB-57CB-FB65-FF32-E8DECF0C0DC5}"/>
              </a:ext>
            </a:extLst>
          </p:cNvPr>
          <p:cNvGrpSpPr/>
          <p:nvPr/>
        </p:nvGrpSpPr>
        <p:grpSpPr>
          <a:xfrm>
            <a:off x="492196" y="402952"/>
            <a:ext cx="11207607" cy="6052095"/>
            <a:chOff x="135541" y="409578"/>
            <a:chExt cx="11207607" cy="6052095"/>
          </a:xfrm>
        </p:grpSpPr>
        <p:pic>
          <p:nvPicPr>
            <p:cNvPr id="20" name="図 19" descr="テーブル, 小さい, 項目, 写真 が含まれている画像&#10;&#10;自動的に生成された説明">
              <a:extLst>
                <a:ext uri="{FF2B5EF4-FFF2-40B4-BE49-F238E27FC236}">
                  <a16:creationId xmlns:a16="http://schemas.microsoft.com/office/drawing/2014/main" id="{7953B2F1-8282-FCC4-CC83-C4A303577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0" r="40566" b="79918"/>
            <a:stretch/>
          </p:blipFill>
          <p:spPr>
            <a:xfrm>
              <a:off x="2818907" y="2242097"/>
              <a:ext cx="2964179" cy="260406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26DBA7C-1662-D05E-F248-939553BF581E}"/>
                </a:ext>
              </a:extLst>
            </p:cNvPr>
            <p:cNvSpPr/>
            <p:nvPr/>
          </p:nvSpPr>
          <p:spPr>
            <a:xfrm>
              <a:off x="2707397" y="2242097"/>
              <a:ext cx="2096429" cy="26040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A2E1B3C0-5A85-448D-AC06-936656C38435}"/>
                </a:ext>
              </a:extLst>
            </p:cNvPr>
            <p:cNvSpPr/>
            <p:nvPr/>
          </p:nvSpPr>
          <p:spPr>
            <a:xfrm>
              <a:off x="7985864" y="3088884"/>
              <a:ext cx="256478" cy="25647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A0755421-BBB2-0866-76CA-F52D8A43AB2F}"/>
                </a:ext>
              </a:extLst>
            </p:cNvPr>
            <p:cNvSpPr/>
            <p:nvPr/>
          </p:nvSpPr>
          <p:spPr>
            <a:xfrm>
              <a:off x="4365730" y="2870405"/>
              <a:ext cx="3541033" cy="1020366"/>
            </a:xfrm>
            <a:custGeom>
              <a:avLst/>
              <a:gdLst>
                <a:gd name="connsiteX0" fmla="*/ 0 w 2843561"/>
                <a:gd name="connsiteY0" fmla="*/ 354610 h 906952"/>
                <a:gd name="connsiteX1" fmla="*/ 1416205 w 2843561"/>
                <a:gd name="connsiteY1" fmla="*/ 901019 h 906952"/>
                <a:gd name="connsiteX2" fmla="*/ 2152185 w 2843561"/>
                <a:gd name="connsiteY2" fmla="*/ 42375 h 906952"/>
                <a:gd name="connsiteX3" fmla="*/ 2843561 w 2843561"/>
                <a:gd name="connsiteY3" fmla="*/ 209644 h 90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3561" h="906952">
                  <a:moveTo>
                    <a:pt x="0" y="354610"/>
                  </a:moveTo>
                  <a:cubicBezTo>
                    <a:pt x="528754" y="653834"/>
                    <a:pt x="1057508" y="953058"/>
                    <a:pt x="1416205" y="901019"/>
                  </a:cubicBezTo>
                  <a:cubicBezTo>
                    <a:pt x="1774902" y="848980"/>
                    <a:pt x="1914292" y="157604"/>
                    <a:pt x="2152185" y="42375"/>
                  </a:cubicBezTo>
                  <a:cubicBezTo>
                    <a:pt x="2390078" y="-72854"/>
                    <a:pt x="2616819" y="68395"/>
                    <a:pt x="2843561" y="209644"/>
                  </a:cubicBezTo>
                </a:path>
              </a:pathLst>
            </a:custGeom>
            <a:ln w="31750"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D898605C-E6A4-90FB-6312-7A5331A5BC29}"/>
                </a:ext>
              </a:extLst>
            </p:cNvPr>
            <p:cNvSpPr/>
            <p:nvPr/>
          </p:nvSpPr>
          <p:spPr>
            <a:xfrm>
              <a:off x="7125648" y="2751923"/>
              <a:ext cx="256478" cy="25647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2B3816C-A25B-A145-62AE-2106D4BAD9BB}"/>
                </a:ext>
              </a:extLst>
            </p:cNvPr>
            <p:cNvSpPr/>
            <p:nvPr/>
          </p:nvSpPr>
          <p:spPr>
            <a:xfrm>
              <a:off x="6635294" y="3091221"/>
              <a:ext cx="256478" cy="256478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DAE1ABDF-A8B4-C001-4309-D6DDC931F087}"/>
                </a:ext>
              </a:extLst>
            </p:cNvPr>
            <p:cNvSpPr/>
            <p:nvPr/>
          </p:nvSpPr>
          <p:spPr>
            <a:xfrm>
              <a:off x="6232373" y="3634293"/>
              <a:ext cx="256478" cy="25647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0030B300-E253-4010-6681-57D577E0B466}"/>
                </a:ext>
              </a:extLst>
            </p:cNvPr>
            <p:cNvSpPr/>
            <p:nvPr/>
          </p:nvSpPr>
          <p:spPr>
            <a:xfrm>
              <a:off x="5465550" y="3677210"/>
              <a:ext cx="256478" cy="256478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22FD13BF-23CE-EE0A-B1D7-D151E401F0B2}"/>
                </a:ext>
              </a:extLst>
            </p:cNvPr>
            <p:cNvSpPr/>
            <p:nvPr/>
          </p:nvSpPr>
          <p:spPr>
            <a:xfrm>
              <a:off x="4768866" y="3399231"/>
              <a:ext cx="256478" cy="256478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9BCB7C2C-44BC-8EE8-DBA2-8C8A924E95FC}"/>
                </a:ext>
              </a:extLst>
            </p:cNvPr>
            <p:cNvSpPr/>
            <p:nvPr/>
          </p:nvSpPr>
          <p:spPr>
            <a:xfrm>
              <a:off x="4096462" y="3118964"/>
              <a:ext cx="293250" cy="174016"/>
            </a:xfrm>
            <a:prstGeom prst="roundRect">
              <a:avLst>
                <a:gd name="adj" fmla="val 39268"/>
              </a:avLst>
            </a:prstGeom>
            <a:solidFill>
              <a:schemeClr val="tx1">
                <a:alpha val="3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2" name="グラフィックス 31" descr="ロボット ハンド 単色塗りつぶし">
              <a:extLst>
                <a:ext uri="{FF2B5EF4-FFF2-40B4-BE49-F238E27FC236}">
                  <a16:creationId xmlns:a16="http://schemas.microsoft.com/office/drawing/2014/main" id="{91556FB2-6CFD-42A9-1676-0886D108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4671" b="38381"/>
            <a:stretch/>
          </p:blipFill>
          <p:spPr>
            <a:xfrm flipH="1">
              <a:off x="8154176" y="1943048"/>
              <a:ext cx="2514472" cy="122045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" name="インク 32">
                  <a:extLst>
                    <a:ext uri="{FF2B5EF4-FFF2-40B4-BE49-F238E27FC236}">
                      <a16:creationId xmlns:a16="http://schemas.microsoft.com/office/drawing/2014/main" id="{07C4CAE1-FC44-3E70-27C7-2B68538F05B9}"/>
                    </a:ext>
                  </a:extLst>
                </p14:cNvPr>
                <p14:cNvContentPartPr/>
                <p14:nvPr/>
              </p14:nvContentPartPr>
              <p14:xfrm flipH="1">
                <a:off x="9539190" y="2977478"/>
                <a:ext cx="170773" cy="271"/>
              </p14:xfrm>
            </p:contentPart>
          </mc:Choice>
          <mc:Fallback xmlns="">
            <p:pic>
              <p:nvPicPr>
                <p:cNvPr id="33" name="インク 32">
                  <a:extLst>
                    <a:ext uri="{FF2B5EF4-FFF2-40B4-BE49-F238E27FC236}">
                      <a16:creationId xmlns:a16="http://schemas.microsoft.com/office/drawing/2014/main" id="{07C4CAE1-FC44-3E70-27C7-2B68538F05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9521214" y="2950378"/>
                  <a:ext cx="206366" cy="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インク 33">
                  <a:extLst>
                    <a:ext uri="{FF2B5EF4-FFF2-40B4-BE49-F238E27FC236}">
                      <a16:creationId xmlns:a16="http://schemas.microsoft.com/office/drawing/2014/main" id="{F231927B-D510-38EC-C0A3-34657744ACF7}"/>
                    </a:ext>
                  </a:extLst>
                </p14:cNvPr>
                <p14:cNvContentPartPr/>
                <p14:nvPr/>
              </p14:nvContentPartPr>
              <p14:xfrm flipH="1">
                <a:off x="9463757" y="3066566"/>
                <a:ext cx="283923" cy="43055"/>
              </p14:xfrm>
            </p:contentPart>
          </mc:Choice>
          <mc:Fallback xmlns="">
            <p:pic>
              <p:nvPicPr>
                <p:cNvPr id="34" name="インク 33">
                  <a:extLst>
                    <a:ext uri="{FF2B5EF4-FFF2-40B4-BE49-F238E27FC236}">
                      <a16:creationId xmlns:a16="http://schemas.microsoft.com/office/drawing/2014/main" id="{F231927B-D510-38EC-C0A3-34657744AC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9445787" y="3030687"/>
                  <a:ext cx="319503" cy="114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00D37584-D1A5-CF43-C44D-88D753AD8811}"/>
                    </a:ext>
                  </a:extLst>
                </p14:cNvPr>
                <p14:cNvContentPartPr/>
                <p14:nvPr/>
              </p14:nvContentPartPr>
              <p14:xfrm flipH="1">
                <a:off x="9535412" y="2740407"/>
                <a:ext cx="136461" cy="443005"/>
              </p14:xfrm>
            </p:contentPart>
          </mc:Choice>
          <mc:Fallback xmlns=""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00D37584-D1A5-CF43-C44D-88D753AD88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9472568" y="2677429"/>
                  <a:ext cx="261790" cy="568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インク 35">
                  <a:extLst>
                    <a:ext uri="{FF2B5EF4-FFF2-40B4-BE49-F238E27FC236}">
                      <a16:creationId xmlns:a16="http://schemas.microsoft.com/office/drawing/2014/main" id="{1E8C95C9-A3E7-A325-8358-9757545C5C17}"/>
                    </a:ext>
                  </a:extLst>
                </p14:cNvPr>
                <p14:cNvContentPartPr/>
                <p14:nvPr/>
              </p14:nvContentPartPr>
              <p14:xfrm flipH="1">
                <a:off x="9561453" y="2481940"/>
                <a:ext cx="803050" cy="735183"/>
              </p14:xfrm>
            </p:contentPart>
          </mc:Choice>
          <mc:Fallback xmlns="">
            <p:pic>
              <p:nvPicPr>
                <p:cNvPr id="36" name="インク 35">
                  <a:extLst>
                    <a:ext uri="{FF2B5EF4-FFF2-40B4-BE49-F238E27FC236}">
                      <a16:creationId xmlns:a16="http://schemas.microsoft.com/office/drawing/2014/main" id="{1E8C95C9-A3E7-A325-8358-9757545C5C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9498462" y="2418965"/>
                  <a:ext cx="928673" cy="860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5D3362D9-B120-FBA6-0D8F-3F71E45E49C3}"/>
                    </a:ext>
                  </a:extLst>
                </p14:cNvPr>
                <p14:cNvContentPartPr/>
                <p14:nvPr/>
              </p14:nvContentPartPr>
              <p14:xfrm flipH="1">
                <a:off x="9427873" y="2829358"/>
                <a:ext cx="1015730" cy="329546"/>
              </p14:xfrm>
            </p:contentPart>
          </mc:Choice>
          <mc:Fallback xmlns=""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5D3362D9-B120-FBA6-0D8F-3F71E45E49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flipH="1">
                  <a:off x="9364885" y="2766399"/>
                  <a:ext cx="1141347" cy="45510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671641E5-6691-1330-978C-8AC3736D3287}"/>
                </a:ext>
              </a:extLst>
            </p:cNvPr>
            <p:cNvSpPr txBox="1"/>
            <p:nvPr/>
          </p:nvSpPr>
          <p:spPr>
            <a:xfrm>
              <a:off x="7460355" y="1168985"/>
              <a:ext cx="38827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Collect with robot 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one by one</a:t>
              </a:r>
            </a:p>
            <a:p>
              <a:pPr algn="ctr"/>
              <a:r>
                <a:rPr kumimoji="1" lang="en-US" altLang="ja-JP" dirty="0"/>
                <a:t>(Hoshi Lab. @NU Arai Lab. @UT)</a:t>
              </a:r>
              <a:endParaRPr kumimoji="1" lang="ja-JP" altLang="en-US"/>
            </a:p>
          </p:txBody>
        </p:sp>
        <p:pic>
          <p:nvPicPr>
            <p:cNvPr id="18" name="グラフィックス 17" descr="ビデオ カメラ 単色塗りつぶし">
              <a:extLst>
                <a:ext uri="{FF2B5EF4-FFF2-40B4-BE49-F238E27FC236}">
                  <a16:creationId xmlns:a16="http://schemas.microsoft.com/office/drawing/2014/main" id="{F09EF985-1964-6B2F-CBA5-A5E6BDA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601383">
              <a:off x="1489013" y="688914"/>
              <a:ext cx="1350648" cy="135064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A922BCB-27B2-C813-9E7A-53177F3BA8D0}"/>
                </a:ext>
              </a:extLst>
            </p:cNvPr>
            <p:cNvSpPr txBox="1"/>
            <p:nvPr/>
          </p:nvSpPr>
          <p:spPr>
            <a:xfrm>
              <a:off x="2859727" y="967785"/>
              <a:ext cx="3548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Save microscopic images</a:t>
              </a:r>
            </a:p>
            <a:p>
              <a:pPr algn="ctr"/>
              <a:r>
                <a:rPr kumimoji="1" lang="en-US" altLang="ja-JP" sz="2400" dirty="0"/>
                <a:t>(</a:t>
              </a:r>
              <a:r>
                <a:rPr kumimoji="1" lang="en-US" altLang="ja-JP" dirty="0"/>
                <a:t>Sato Lab. </a:t>
              </a:r>
              <a:r>
                <a:rPr lang="en-US" altLang="ja-JP" dirty="0"/>
                <a:t>@</a:t>
              </a:r>
              <a:r>
                <a:rPr kumimoji="1" lang="en-US" altLang="ja-JP" dirty="0"/>
                <a:t>NU and Arai Lab. </a:t>
              </a:r>
              <a:r>
                <a:rPr lang="en-US" altLang="ja-JP" dirty="0"/>
                <a:t>@UT</a:t>
              </a:r>
              <a:r>
                <a:rPr kumimoji="1" lang="en-US" altLang="ja-JP" dirty="0"/>
                <a:t>)</a:t>
              </a:r>
              <a:endParaRPr kumimoji="1" lang="ja-JP" altLang="en-US" sz="240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B5734FF-5393-768A-9E9C-16FC8334448A}"/>
                </a:ext>
              </a:extLst>
            </p:cNvPr>
            <p:cNvSpPr/>
            <p:nvPr/>
          </p:nvSpPr>
          <p:spPr>
            <a:xfrm>
              <a:off x="597767" y="315104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148AD9F-2AE9-FE0C-6F93-B32A61CDEDB2}"/>
                </a:ext>
              </a:extLst>
            </p:cNvPr>
            <p:cNvSpPr/>
            <p:nvPr/>
          </p:nvSpPr>
          <p:spPr>
            <a:xfrm>
              <a:off x="443691" y="32595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83A7F3E-06BA-9282-86F2-F196D54DB2F0}"/>
                </a:ext>
              </a:extLst>
            </p:cNvPr>
            <p:cNvSpPr/>
            <p:nvPr/>
          </p:nvSpPr>
          <p:spPr>
            <a:xfrm>
              <a:off x="289616" y="336800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C88B9BE-B4E0-2422-3E66-3637F3B39AE7}"/>
                </a:ext>
              </a:extLst>
            </p:cNvPr>
            <p:cNvSpPr/>
            <p:nvPr/>
          </p:nvSpPr>
          <p:spPr>
            <a:xfrm>
              <a:off x="135541" y="347648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02932D9E-D5F6-2502-B658-38D29DB17F18}"/>
                </a:ext>
              </a:extLst>
            </p:cNvPr>
            <p:cNvSpPr/>
            <p:nvPr/>
          </p:nvSpPr>
          <p:spPr>
            <a:xfrm>
              <a:off x="1043165" y="1407757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グラフィックス 6" descr="人工知能 単色塗りつぶし">
              <a:extLst>
                <a:ext uri="{FF2B5EF4-FFF2-40B4-BE49-F238E27FC236}">
                  <a16:creationId xmlns:a16="http://schemas.microsoft.com/office/drawing/2014/main" id="{0D56311E-7286-4D41-9E0D-606CC7FD0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833883" y="5054965"/>
              <a:ext cx="1381366" cy="1381366"/>
            </a:xfrm>
            <a:prstGeom prst="rect">
              <a:avLst/>
            </a:prstGeom>
          </p:spPr>
        </p:pic>
        <p:sp>
          <p:nvSpPr>
            <p:cNvPr id="8" name="円弧 7">
              <a:extLst>
                <a:ext uri="{FF2B5EF4-FFF2-40B4-BE49-F238E27FC236}">
                  <a16:creationId xmlns:a16="http://schemas.microsoft.com/office/drawing/2014/main" id="{7D788C50-1FEC-AC1B-9F41-7267060A4612}"/>
                </a:ext>
              </a:extLst>
            </p:cNvPr>
            <p:cNvSpPr/>
            <p:nvPr/>
          </p:nvSpPr>
          <p:spPr>
            <a:xfrm>
              <a:off x="959399" y="2785540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弧 8">
              <a:extLst>
                <a:ext uri="{FF2B5EF4-FFF2-40B4-BE49-F238E27FC236}">
                  <a16:creationId xmlns:a16="http://schemas.microsoft.com/office/drawing/2014/main" id="{274C4BA8-3CA9-98B1-2BAC-B2D580C6F3AC}"/>
                </a:ext>
              </a:extLst>
            </p:cNvPr>
            <p:cNvSpPr/>
            <p:nvPr/>
          </p:nvSpPr>
          <p:spPr>
            <a:xfrm>
              <a:off x="1807378" y="409578"/>
              <a:ext cx="6326479" cy="6052095"/>
            </a:xfrm>
            <a:prstGeom prst="arc">
              <a:avLst>
                <a:gd name="adj1" fmla="val 16569"/>
                <a:gd name="adj2" fmla="val 7522623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35001C-C310-3730-977F-FC3653D6BC8D}"/>
                </a:ext>
              </a:extLst>
            </p:cNvPr>
            <p:cNvSpPr txBox="1"/>
            <p:nvPr/>
          </p:nvSpPr>
          <p:spPr>
            <a:xfrm>
              <a:off x="7394276" y="5376316"/>
              <a:ext cx="35019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Recognize </a:t>
              </a:r>
              <a:r>
                <a:rPr lang="en-US" altLang="ja-JP" sz="2400" dirty="0"/>
                <a:t>c</a:t>
              </a:r>
              <a:r>
                <a:rPr kumimoji="1" lang="en-US" altLang="ja-JP" sz="2400" dirty="0"/>
                <a:t>urrent position</a:t>
              </a:r>
            </a:p>
            <a:p>
              <a:pPr algn="ctr"/>
              <a:r>
                <a:rPr lang="en-US" altLang="ja-JP" dirty="0"/>
                <a:t>(Takeuchi Lab. @NU)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D91CFB-89BC-46A5-89A7-F02B67B3F4A6}"/>
                </a:ext>
              </a:extLst>
            </p:cNvPr>
            <p:cNvSpPr txBox="1"/>
            <p:nvPr/>
          </p:nvSpPr>
          <p:spPr>
            <a:xfrm>
              <a:off x="3406578" y="5038806"/>
              <a:ext cx="35399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Preserve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cell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a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ddress</a:t>
              </a:r>
            </a:p>
            <a:p>
              <a:pPr algn="ctr"/>
              <a:r>
                <a:rPr lang="en-US" altLang="ja-JP" dirty="0"/>
                <a:t>(Mori Lab. and Takeuchi Lab. @NU)</a:t>
              </a:r>
              <a:endParaRPr kumimoji="1" lang="ja-JP" altLang="en-US" sz="20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B25F979-E4FE-ED5B-0DB6-E9DBDA409A37}"/>
                </a:ext>
              </a:extLst>
            </p:cNvPr>
            <p:cNvSpPr txBox="1"/>
            <p:nvPr/>
          </p:nvSpPr>
          <p:spPr>
            <a:xfrm>
              <a:off x="2237421" y="4748287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13" name="円弧 12">
              <a:extLst>
                <a:ext uri="{FF2B5EF4-FFF2-40B4-BE49-F238E27FC236}">
                  <a16:creationId xmlns:a16="http://schemas.microsoft.com/office/drawing/2014/main" id="{5A8E7DF6-6A32-2E32-8871-7E25DAF7FB3C}"/>
                </a:ext>
              </a:extLst>
            </p:cNvPr>
            <p:cNvSpPr/>
            <p:nvPr/>
          </p:nvSpPr>
          <p:spPr>
            <a:xfrm>
              <a:off x="998428" y="570255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85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円/楕円 73">
            <a:extLst>
              <a:ext uri="{FF2B5EF4-FFF2-40B4-BE49-F238E27FC236}">
                <a16:creationId xmlns:a16="http://schemas.microsoft.com/office/drawing/2014/main" id="{D2F99329-E0CB-3CA6-E20D-8F1093DB8232}"/>
              </a:ext>
            </a:extLst>
          </p:cNvPr>
          <p:cNvSpPr/>
          <p:nvPr/>
        </p:nvSpPr>
        <p:spPr>
          <a:xfrm>
            <a:off x="1865147" y="4258407"/>
            <a:ext cx="193447" cy="19344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BDB8F945-EB82-D5DF-0D73-CA329E6E806B}"/>
              </a:ext>
            </a:extLst>
          </p:cNvPr>
          <p:cNvSpPr/>
          <p:nvPr/>
        </p:nvSpPr>
        <p:spPr>
          <a:xfrm>
            <a:off x="3666305" y="4127712"/>
            <a:ext cx="193447" cy="19344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AD4C5E1D-992A-9976-EE63-1102D1DEA7EC}"/>
              </a:ext>
            </a:extLst>
          </p:cNvPr>
          <p:cNvSpPr/>
          <p:nvPr/>
        </p:nvSpPr>
        <p:spPr>
          <a:xfrm>
            <a:off x="3681889" y="4258407"/>
            <a:ext cx="193447" cy="19344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3000603-C20B-4DB2-BB30-C3B7177CCE88}"/>
              </a:ext>
            </a:extLst>
          </p:cNvPr>
          <p:cNvSpPr/>
          <p:nvPr/>
        </p:nvSpPr>
        <p:spPr>
          <a:xfrm>
            <a:off x="7372942" y="4127712"/>
            <a:ext cx="193447" cy="19344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E17A32D7-1B9C-972D-7851-B0D6EEA2190B}"/>
              </a:ext>
            </a:extLst>
          </p:cNvPr>
          <p:cNvSpPr/>
          <p:nvPr/>
        </p:nvSpPr>
        <p:spPr>
          <a:xfrm>
            <a:off x="7358046" y="4258407"/>
            <a:ext cx="193447" cy="19344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3DF429B7-A71F-3E49-74DA-BE23992ED480}"/>
              </a:ext>
            </a:extLst>
          </p:cNvPr>
          <p:cNvSpPr/>
          <p:nvPr/>
        </p:nvSpPr>
        <p:spPr>
          <a:xfrm>
            <a:off x="5513527" y="4127712"/>
            <a:ext cx="193447" cy="19344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4E91DBCE-8759-5AA0-41D6-786FC2D05E41}"/>
              </a:ext>
            </a:extLst>
          </p:cNvPr>
          <p:cNvSpPr/>
          <p:nvPr/>
        </p:nvSpPr>
        <p:spPr>
          <a:xfrm>
            <a:off x="5550635" y="4249739"/>
            <a:ext cx="193447" cy="19344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直方体 74">
            <a:extLst>
              <a:ext uri="{FF2B5EF4-FFF2-40B4-BE49-F238E27FC236}">
                <a16:creationId xmlns:a16="http://schemas.microsoft.com/office/drawing/2014/main" id="{E33438B2-5F89-B251-B2A2-A1FBB5769DCC}"/>
              </a:ext>
            </a:extLst>
          </p:cNvPr>
          <p:cNvSpPr/>
          <p:nvPr/>
        </p:nvSpPr>
        <p:spPr>
          <a:xfrm>
            <a:off x="1143558" y="3543796"/>
            <a:ext cx="1513629" cy="1513629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直方体 66">
            <a:extLst>
              <a:ext uri="{FF2B5EF4-FFF2-40B4-BE49-F238E27FC236}">
                <a16:creationId xmlns:a16="http://schemas.microsoft.com/office/drawing/2014/main" id="{7A614B7D-7BD8-8C21-738D-91519AB08AAA}"/>
              </a:ext>
            </a:extLst>
          </p:cNvPr>
          <p:cNvSpPr/>
          <p:nvPr/>
        </p:nvSpPr>
        <p:spPr>
          <a:xfrm>
            <a:off x="2960300" y="3543796"/>
            <a:ext cx="1513629" cy="1513629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直方体 58">
            <a:extLst>
              <a:ext uri="{FF2B5EF4-FFF2-40B4-BE49-F238E27FC236}">
                <a16:creationId xmlns:a16="http://schemas.microsoft.com/office/drawing/2014/main" id="{33933850-9683-BF29-FC17-E66E758B501A}"/>
              </a:ext>
            </a:extLst>
          </p:cNvPr>
          <p:cNvSpPr/>
          <p:nvPr/>
        </p:nvSpPr>
        <p:spPr>
          <a:xfrm>
            <a:off x="6593785" y="3543796"/>
            <a:ext cx="1513629" cy="1513629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直方体 50">
            <a:extLst>
              <a:ext uri="{FF2B5EF4-FFF2-40B4-BE49-F238E27FC236}">
                <a16:creationId xmlns:a16="http://schemas.microsoft.com/office/drawing/2014/main" id="{700C3399-ACDD-3389-0C89-9EC0D2B470F4}"/>
              </a:ext>
            </a:extLst>
          </p:cNvPr>
          <p:cNvSpPr/>
          <p:nvPr/>
        </p:nvSpPr>
        <p:spPr>
          <a:xfrm>
            <a:off x="4777042" y="3543796"/>
            <a:ext cx="1513629" cy="1513629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CEE39874-7358-B55C-F2C3-33D4F6C510D6}"/>
              </a:ext>
            </a:extLst>
          </p:cNvPr>
          <p:cNvGrpSpPr/>
          <p:nvPr/>
        </p:nvGrpSpPr>
        <p:grpSpPr>
          <a:xfrm>
            <a:off x="1143558" y="3543796"/>
            <a:ext cx="1513629" cy="1513629"/>
            <a:chOff x="2023636" y="3742113"/>
            <a:chExt cx="1513629" cy="1513629"/>
          </a:xfrm>
        </p:grpSpPr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F05D6E3A-8C6D-604F-2030-BD23F2AD6C06}"/>
                </a:ext>
              </a:extLst>
            </p:cNvPr>
            <p:cNvCxnSpPr>
              <a:cxnSpLocks/>
            </p:cNvCxnSpPr>
            <p:nvPr/>
          </p:nvCxnSpPr>
          <p:spPr>
            <a:xfrm>
              <a:off x="2403922" y="3742113"/>
              <a:ext cx="0" cy="11352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9561AE33-3C51-4859-B848-DB769D07D45F}"/>
                </a:ext>
              </a:extLst>
            </p:cNvPr>
            <p:cNvCxnSpPr>
              <a:cxnSpLocks/>
            </p:cNvCxnSpPr>
            <p:nvPr/>
          </p:nvCxnSpPr>
          <p:spPr>
            <a:xfrm>
              <a:off x="2402043" y="4877335"/>
              <a:ext cx="11352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12F97144-1018-42CD-4FA7-6B1933E59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3636" y="4877335"/>
              <a:ext cx="378407" cy="37840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AA31992C-8919-3AF5-24C7-898E1079B9A1}"/>
              </a:ext>
            </a:extLst>
          </p:cNvPr>
          <p:cNvGrpSpPr/>
          <p:nvPr/>
        </p:nvGrpSpPr>
        <p:grpSpPr>
          <a:xfrm>
            <a:off x="2960300" y="3543796"/>
            <a:ext cx="1513629" cy="1513629"/>
            <a:chOff x="4202751" y="3742113"/>
            <a:chExt cx="1513629" cy="1513629"/>
          </a:xfrm>
        </p:grpSpPr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8F0C0920-2F10-9AA7-DF28-B6D5D74426A5}"/>
                </a:ext>
              </a:extLst>
            </p:cNvPr>
            <p:cNvCxnSpPr>
              <a:cxnSpLocks/>
            </p:cNvCxnSpPr>
            <p:nvPr/>
          </p:nvCxnSpPr>
          <p:spPr>
            <a:xfrm>
              <a:off x="4583037" y="3742113"/>
              <a:ext cx="0" cy="11352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64104758-F83B-3C6B-E936-45A78E49AF0F}"/>
                </a:ext>
              </a:extLst>
            </p:cNvPr>
            <p:cNvCxnSpPr>
              <a:cxnSpLocks/>
            </p:cNvCxnSpPr>
            <p:nvPr/>
          </p:nvCxnSpPr>
          <p:spPr>
            <a:xfrm>
              <a:off x="4581158" y="4877335"/>
              <a:ext cx="11352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ACFDB517-79DF-8B13-9F66-0E881BBE7C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2751" y="4877335"/>
              <a:ext cx="378407" cy="37840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5C3ADF63-50C4-6BB3-B614-B02BDF30C354}"/>
              </a:ext>
            </a:extLst>
          </p:cNvPr>
          <p:cNvGrpSpPr/>
          <p:nvPr/>
        </p:nvGrpSpPr>
        <p:grpSpPr>
          <a:xfrm>
            <a:off x="6593785" y="3543796"/>
            <a:ext cx="1513629" cy="1513629"/>
            <a:chOff x="7675857" y="3742113"/>
            <a:chExt cx="1513629" cy="1513629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28947AE8-E586-EFB6-71AC-CB1EFCFC5A82}"/>
                </a:ext>
              </a:extLst>
            </p:cNvPr>
            <p:cNvCxnSpPr>
              <a:cxnSpLocks/>
            </p:cNvCxnSpPr>
            <p:nvPr/>
          </p:nvCxnSpPr>
          <p:spPr>
            <a:xfrm>
              <a:off x="8056143" y="3742113"/>
              <a:ext cx="0" cy="11352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37A268EB-96E3-5089-244C-005073B4FD34}"/>
                </a:ext>
              </a:extLst>
            </p:cNvPr>
            <p:cNvCxnSpPr>
              <a:cxnSpLocks/>
            </p:cNvCxnSpPr>
            <p:nvPr/>
          </p:nvCxnSpPr>
          <p:spPr>
            <a:xfrm>
              <a:off x="8054264" y="4877335"/>
              <a:ext cx="11352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FF9641EA-D55F-1F11-DA4B-C13338287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5857" y="4877335"/>
              <a:ext cx="378407" cy="37840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7A98B4D3-F049-D72C-B1DF-692838026518}"/>
              </a:ext>
            </a:extLst>
          </p:cNvPr>
          <p:cNvGrpSpPr/>
          <p:nvPr/>
        </p:nvGrpSpPr>
        <p:grpSpPr>
          <a:xfrm>
            <a:off x="4777042" y="3543796"/>
            <a:ext cx="1513629" cy="1513629"/>
            <a:chOff x="6475622" y="3699909"/>
            <a:chExt cx="1513629" cy="1513629"/>
          </a:xfrm>
        </p:grpSpPr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535F1283-3594-82A2-68BE-41385CCCC290}"/>
                </a:ext>
              </a:extLst>
            </p:cNvPr>
            <p:cNvCxnSpPr>
              <a:cxnSpLocks/>
            </p:cNvCxnSpPr>
            <p:nvPr/>
          </p:nvCxnSpPr>
          <p:spPr>
            <a:xfrm>
              <a:off x="6855908" y="3699909"/>
              <a:ext cx="0" cy="11352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77CBA51A-8B68-4CB4-1444-79ED06979143}"/>
                </a:ext>
              </a:extLst>
            </p:cNvPr>
            <p:cNvCxnSpPr>
              <a:cxnSpLocks/>
            </p:cNvCxnSpPr>
            <p:nvPr/>
          </p:nvCxnSpPr>
          <p:spPr>
            <a:xfrm>
              <a:off x="6854029" y="4835131"/>
              <a:ext cx="11352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D916A5C3-D18F-F7FF-B3C4-197CD4F59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5622" y="4835131"/>
              <a:ext cx="378407" cy="37840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5EDA8A-22D2-8CD0-5596-D27C3DEC3168}"/>
              </a:ext>
            </a:extLst>
          </p:cNvPr>
          <p:cNvSpPr txBox="1"/>
          <p:nvPr/>
        </p:nvSpPr>
        <p:spPr>
          <a:xfrm>
            <a:off x="1459054" y="842945"/>
            <a:ext cx="81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Time</a:t>
            </a:r>
            <a:r>
              <a:rPr kumimoji="1" lang="en-US" altLang="ja-JP" dirty="0"/>
              <a:t> 1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59DDD2E-A4DD-3849-6C05-6BC68EA72CD9}"/>
              </a:ext>
            </a:extLst>
          </p:cNvPr>
          <p:cNvSpPr txBox="1"/>
          <p:nvPr/>
        </p:nvSpPr>
        <p:spPr>
          <a:xfrm>
            <a:off x="3278399" y="837348"/>
            <a:ext cx="81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Time</a:t>
            </a:r>
            <a:r>
              <a:rPr kumimoji="1" lang="en-US" altLang="ja-JP" dirty="0"/>
              <a:t> 2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460A7D-384F-0BA2-CF54-028A69F396FF}"/>
              </a:ext>
            </a:extLst>
          </p:cNvPr>
          <p:cNvSpPr txBox="1"/>
          <p:nvPr/>
        </p:nvSpPr>
        <p:spPr>
          <a:xfrm>
            <a:off x="5105586" y="842668"/>
            <a:ext cx="81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Time</a:t>
            </a:r>
            <a:r>
              <a:rPr kumimoji="1" lang="en-US" altLang="ja-JP" dirty="0"/>
              <a:t> 3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7B2B56-8BE3-3489-A228-CA7D97A8A4C8}"/>
              </a:ext>
            </a:extLst>
          </p:cNvPr>
          <p:cNvSpPr txBox="1"/>
          <p:nvPr/>
        </p:nvSpPr>
        <p:spPr>
          <a:xfrm>
            <a:off x="6910322" y="852412"/>
            <a:ext cx="81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Time</a:t>
            </a:r>
            <a:r>
              <a:rPr kumimoji="1" lang="en-US" altLang="ja-JP" dirty="0"/>
              <a:t> 4</a:t>
            </a:r>
            <a:endParaRPr kumimoji="1" lang="ja-JP" altLang="en-US"/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87FBCFE8-C21B-594B-EDF5-3D5AC99576F0}"/>
              </a:ext>
            </a:extLst>
          </p:cNvPr>
          <p:cNvSpPr/>
          <p:nvPr/>
        </p:nvSpPr>
        <p:spPr>
          <a:xfrm>
            <a:off x="1652576" y="2983115"/>
            <a:ext cx="425141" cy="44709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B2D11DF8-D915-5E72-7B5E-E739180BAD53}"/>
              </a:ext>
            </a:extLst>
          </p:cNvPr>
          <p:cNvSpPr/>
          <p:nvPr/>
        </p:nvSpPr>
        <p:spPr>
          <a:xfrm>
            <a:off x="2161617" y="4334188"/>
            <a:ext cx="914400" cy="1231779"/>
          </a:xfrm>
          <a:prstGeom prst="arc">
            <a:avLst>
              <a:gd name="adj1" fmla="val 1873079"/>
              <a:gd name="adj2" fmla="val 8943573"/>
            </a:avLst>
          </a:prstGeom>
          <a:ln w="508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127C387-770F-CC51-3B60-DE78A1926609}"/>
              </a:ext>
            </a:extLst>
          </p:cNvPr>
          <p:cNvSpPr txBox="1"/>
          <p:nvPr/>
        </p:nvSpPr>
        <p:spPr>
          <a:xfrm>
            <a:off x="2129256" y="5645598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Tracking</a:t>
            </a:r>
            <a:endParaRPr kumimoji="1" lang="ja-JP" altLang="en-US"/>
          </a:p>
        </p:txBody>
      </p:sp>
      <p:sp>
        <p:nvSpPr>
          <p:cNvPr id="18" name="円弧 17">
            <a:extLst>
              <a:ext uri="{FF2B5EF4-FFF2-40B4-BE49-F238E27FC236}">
                <a16:creationId xmlns:a16="http://schemas.microsoft.com/office/drawing/2014/main" id="{67102BF6-49F8-C7BC-5366-63C0DAD5935C}"/>
              </a:ext>
            </a:extLst>
          </p:cNvPr>
          <p:cNvSpPr/>
          <p:nvPr/>
        </p:nvSpPr>
        <p:spPr>
          <a:xfrm>
            <a:off x="3957468" y="4339909"/>
            <a:ext cx="914400" cy="1231779"/>
          </a:xfrm>
          <a:prstGeom prst="arc">
            <a:avLst>
              <a:gd name="adj1" fmla="val 1873079"/>
              <a:gd name="adj2" fmla="val 8943573"/>
            </a:avLst>
          </a:prstGeom>
          <a:ln w="508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>
            <a:extLst>
              <a:ext uri="{FF2B5EF4-FFF2-40B4-BE49-F238E27FC236}">
                <a16:creationId xmlns:a16="http://schemas.microsoft.com/office/drawing/2014/main" id="{10DA645D-2694-9865-EC6E-FAFBE0BD7940}"/>
              </a:ext>
            </a:extLst>
          </p:cNvPr>
          <p:cNvSpPr/>
          <p:nvPr/>
        </p:nvSpPr>
        <p:spPr>
          <a:xfrm>
            <a:off x="5796818" y="4334188"/>
            <a:ext cx="914400" cy="1231779"/>
          </a:xfrm>
          <a:prstGeom prst="arc">
            <a:avLst>
              <a:gd name="adj1" fmla="val 1873079"/>
              <a:gd name="adj2" fmla="val 8943573"/>
            </a:avLst>
          </a:prstGeom>
          <a:ln w="508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下矢印 21">
            <a:extLst>
              <a:ext uri="{FF2B5EF4-FFF2-40B4-BE49-F238E27FC236}">
                <a16:creationId xmlns:a16="http://schemas.microsoft.com/office/drawing/2014/main" id="{294F196C-D7DB-A312-E7A6-91EE165B0225}"/>
              </a:ext>
            </a:extLst>
          </p:cNvPr>
          <p:cNvSpPr/>
          <p:nvPr/>
        </p:nvSpPr>
        <p:spPr>
          <a:xfrm>
            <a:off x="3469318" y="2983114"/>
            <a:ext cx="425141" cy="44709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下矢印 22">
            <a:extLst>
              <a:ext uri="{FF2B5EF4-FFF2-40B4-BE49-F238E27FC236}">
                <a16:creationId xmlns:a16="http://schemas.microsoft.com/office/drawing/2014/main" id="{43A5C441-FB37-9AE0-F20B-6C1B8DC29DD6}"/>
              </a:ext>
            </a:extLst>
          </p:cNvPr>
          <p:cNvSpPr/>
          <p:nvPr/>
        </p:nvSpPr>
        <p:spPr>
          <a:xfrm>
            <a:off x="5290736" y="2981015"/>
            <a:ext cx="425141" cy="44709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4B8E4001-EA16-9D49-675E-F9C81B5068B2}"/>
              </a:ext>
            </a:extLst>
          </p:cNvPr>
          <p:cNvSpPr/>
          <p:nvPr/>
        </p:nvSpPr>
        <p:spPr>
          <a:xfrm>
            <a:off x="7107478" y="2988237"/>
            <a:ext cx="425141" cy="44709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868C539C-6A24-0E40-6722-0819DDAC2795}"/>
              </a:ext>
            </a:extLst>
          </p:cNvPr>
          <p:cNvSpPr/>
          <p:nvPr/>
        </p:nvSpPr>
        <p:spPr>
          <a:xfrm>
            <a:off x="7121769" y="3959125"/>
            <a:ext cx="666000" cy="66215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051ECFC-57E2-CBDB-055E-6210161722A3}"/>
              </a:ext>
            </a:extLst>
          </p:cNvPr>
          <p:cNvSpPr txBox="1"/>
          <p:nvPr/>
        </p:nvSpPr>
        <p:spPr>
          <a:xfrm>
            <a:off x="8271036" y="5204280"/>
            <a:ext cx="3192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To robot:  Current positions</a:t>
            </a:r>
            <a:endParaRPr kumimoji="1" lang="ja-JP" altLang="en-US" sz="2000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BDCD2E67-4422-5496-3C4B-3C45CCB74BC9}"/>
              </a:ext>
            </a:extLst>
          </p:cNvPr>
          <p:cNvSpPr/>
          <p:nvPr/>
        </p:nvSpPr>
        <p:spPr>
          <a:xfrm>
            <a:off x="3623083" y="4076713"/>
            <a:ext cx="279889" cy="27827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7B28E6-37B2-BE24-C792-41D6102AFB09}"/>
              </a:ext>
            </a:extLst>
          </p:cNvPr>
          <p:cNvSpPr/>
          <p:nvPr/>
        </p:nvSpPr>
        <p:spPr>
          <a:xfrm>
            <a:off x="1820315" y="4214387"/>
            <a:ext cx="279889" cy="27827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ECA9F3E-BC22-170B-2DF2-EF8565920B5A}"/>
              </a:ext>
            </a:extLst>
          </p:cNvPr>
          <p:cNvSpPr txBox="1"/>
          <p:nvPr/>
        </p:nvSpPr>
        <p:spPr>
          <a:xfrm>
            <a:off x="8281765" y="5727933"/>
            <a:ext cx="2994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To analysis:  Each address </a:t>
            </a:r>
            <a:endParaRPr kumimoji="1" lang="ja-JP" altLang="en-US" sz="2000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AC4BF466-809B-862F-17C2-9A51217E7411}"/>
              </a:ext>
            </a:extLst>
          </p:cNvPr>
          <p:cNvSpPr/>
          <p:nvPr/>
        </p:nvSpPr>
        <p:spPr>
          <a:xfrm>
            <a:off x="7939752" y="5741629"/>
            <a:ext cx="374828" cy="37271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1D9BC9E3-8E89-B4B1-DB55-BF8C2DADFDD4}"/>
              </a:ext>
            </a:extLst>
          </p:cNvPr>
          <p:cNvSpPr/>
          <p:nvPr/>
        </p:nvSpPr>
        <p:spPr>
          <a:xfrm>
            <a:off x="7939752" y="5217976"/>
            <a:ext cx="374828" cy="37271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" name="図 102" descr="暗い背景に浮かぶ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179F6CD-B592-6AAE-6413-C290B3C22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30000"/>
                    </a14:imgEffect>
                  </a14:imgLayer>
                </a14:imgProps>
              </a:ext>
            </a:extLst>
          </a:blip>
          <a:srcRect l="36314" t="33329" r="38085" b="41071"/>
          <a:stretch/>
        </p:blipFill>
        <p:spPr>
          <a:xfrm>
            <a:off x="2929163" y="1320263"/>
            <a:ext cx="1513629" cy="1513623"/>
          </a:xfrm>
          <a:prstGeom prst="rect">
            <a:avLst/>
          </a:prstGeom>
        </p:spPr>
      </p:pic>
      <p:pic>
        <p:nvPicPr>
          <p:cNvPr id="104" name="図 103" descr="暗い背景に浮かぶ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0023F5A-3C1E-F19B-BA87-121466ED9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 contrast="30000"/>
                    </a14:imgEffect>
                  </a14:imgLayer>
                </a14:imgProps>
              </a:ext>
            </a:extLst>
          </a:blip>
          <a:srcRect l="36314" t="33329" r="38085" b="41071"/>
          <a:stretch/>
        </p:blipFill>
        <p:spPr>
          <a:xfrm>
            <a:off x="4756018" y="1320262"/>
            <a:ext cx="1513629" cy="1513623"/>
          </a:xfrm>
          <a:prstGeom prst="rect">
            <a:avLst/>
          </a:prstGeom>
        </p:spPr>
      </p:pic>
      <p:pic>
        <p:nvPicPr>
          <p:cNvPr id="105" name="図 104" descr="ミミズ, 動物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B30223E-AEA3-C0AA-CBE4-38EBFEA25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0" contrast="30000"/>
                    </a14:imgEffect>
                  </a14:imgLayer>
                </a14:imgProps>
              </a:ext>
            </a:extLst>
          </a:blip>
          <a:srcRect l="36314" t="33329" r="38085" b="41071"/>
          <a:stretch/>
        </p:blipFill>
        <p:spPr>
          <a:xfrm>
            <a:off x="6563232" y="1320261"/>
            <a:ext cx="1513629" cy="1513623"/>
          </a:xfrm>
          <a:prstGeom prst="rect">
            <a:avLst/>
          </a:prstGeom>
        </p:spPr>
      </p:pic>
      <p:pic>
        <p:nvPicPr>
          <p:cNvPr id="106" name="図 105" descr="ミミズ, 暗い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370767F-8BD0-9144-2E28-0517F1C1AD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50000" contrast="30000"/>
                    </a14:imgEffect>
                  </a14:imgLayer>
                </a14:imgProps>
              </a:ext>
            </a:extLst>
          </a:blip>
          <a:srcRect l="36740" t="33329" r="37660" b="41071"/>
          <a:stretch/>
        </p:blipFill>
        <p:spPr>
          <a:xfrm>
            <a:off x="1102314" y="1325859"/>
            <a:ext cx="1513623" cy="1513623"/>
          </a:xfrm>
          <a:prstGeom prst="rect">
            <a:avLst/>
          </a:prstGeom>
        </p:spPr>
      </p:pic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1078DD10-A41C-5F53-3989-A45AA08B20AB}"/>
              </a:ext>
            </a:extLst>
          </p:cNvPr>
          <p:cNvSpPr txBox="1"/>
          <p:nvPr/>
        </p:nvSpPr>
        <p:spPr>
          <a:xfrm>
            <a:off x="3937518" y="5645598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Tracking</a:t>
            </a:r>
            <a:endParaRPr kumimoji="1" lang="ja-JP" altLang="en-US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4C7D6D8D-BC9F-25B3-42CA-00B018C77AEF}"/>
              </a:ext>
            </a:extLst>
          </p:cNvPr>
          <p:cNvSpPr txBox="1"/>
          <p:nvPr/>
        </p:nvSpPr>
        <p:spPr>
          <a:xfrm>
            <a:off x="5776868" y="5645598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Tracking</a:t>
            </a:r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7C4F034-EDFC-78EF-F358-F3A3B6B3348C}"/>
              </a:ext>
            </a:extLst>
          </p:cNvPr>
          <p:cNvSpPr/>
          <p:nvPr/>
        </p:nvSpPr>
        <p:spPr>
          <a:xfrm>
            <a:off x="1863398" y="2001476"/>
            <a:ext cx="193447" cy="207997"/>
          </a:xfrm>
          <a:prstGeom prst="rect">
            <a:avLst/>
          </a:prstGeom>
          <a:noFill/>
          <a:ln w="25400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B217DF02-741F-0655-3677-28769206DC48}"/>
              </a:ext>
            </a:extLst>
          </p:cNvPr>
          <p:cNvSpPr/>
          <p:nvPr/>
        </p:nvSpPr>
        <p:spPr>
          <a:xfrm>
            <a:off x="3736974" y="1877825"/>
            <a:ext cx="193447" cy="207997"/>
          </a:xfrm>
          <a:prstGeom prst="rect">
            <a:avLst/>
          </a:prstGeom>
          <a:noFill/>
          <a:ln w="25400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B01E6B67-2BEE-022E-AEBF-05A8FB4107DB}"/>
              </a:ext>
            </a:extLst>
          </p:cNvPr>
          <p:cNvSpPr/>
          <p:nvPr/>
        </p:nvSpPr>
        <p:spPr>
          <a:xfrm>
            <a:off x="3681889" y="1737347"/>
            <a:ext cx="248532" cy="187993"/>
          </a:xfrm>
          <a:prstGeom prst="rect">
            <a:avLst/>
          </a:prstGeom>
          <a:noFill/>
          <a:ln w="25400">
            <a:solidFill>
              <a:srgbClr val="00B0F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80A490DD-9995-912A-B31E-125981FF76BF}"/>
              </a:ext>
            </a:extLst>
          </p:cNvPr>
          <p:cNvSpPr/>
          <p:nvPr/>
        </p:nvSpPr>
        <p:spPr>
          <a:xfrm>
            <a:off x="5592750" y="1706294"/>
            <a:ext cx="217409" cy="219992"/>
          </a:xfrm>
          <a:prstGeom prst="rect">
            <a:avLst/>
          </a:prstGeom>
          <a:noFill/>
          <a:ln w="25400">
            <a:solidFill>
              <a:srgbClr val="00B0F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63FD782-150F-5DED-B7BE-04ABCD1EE149}"/>
              </a:ext>
            </a:extLst>
          </p:cNvPr>
          <p:cNvSpPr/>
          <p:nvPr/>
        </p:nvSpPr>
        <p:spPr>
          <a:xfrm>
            <a:off x="5626336" y="1861013"/>
            <a:ext cx="193447" cy="207997"/>
          </a:xfrm>
          <a:prstGeom prst="rect">
            <a:avLst/>
          </a:prstGeom>
          <a:noFill/>
          <a:ln w="25400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57A0435-0570-9799-209A-2409A5AD7691}"/>
              </a:ext>
            </a:extLst>
          </p:cNvPr>
          <p:cNvSpPr/>
          <p:nvPr/>
        </p:nvSpPr>
        <p:spPr>
          <a:xfrm>
            <a:off x="7457684" y="1693667"/>
            <a:ext cx="217409" cy="219992"/>
          </a:xfrm>
          <a:prstGeom prst="rect">
            <a:avLst/>
          </a:prstGeom>
          <a:noFill/>
          <a:ln w="25400">
            <a:solidFill>
              <a:srgbClr val="00B0F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4FDAB06A-9D4F-F1C0-7AE5-C4CE70253957}"/>
              </a:ext>
            </a:extLst>
          </p:cNvPr>
          <p:cNvSpPr/>
          <p:nvPr/>
        </p:nvSpPr>
        <p:spPr>
          <a:xfrm>
            <a:off x="7473770" y="1865887"/>
            <a:ext cx="193447" cy="187218"/>
          </a:xfrm>
          <a:prstGeom prst="rect">
            <a:avLst/>
          </a:prstGeom>
          <a:noFill/>
          <a:ln w="25400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048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855C9E-2C7B-03B5-2DE9-B344C2C09C45}"/>
              </a:ext>
            </a:extLst>
          </p:cNvPr>
          <p:cNvGrpSpPr/>
          <p:nvPr/>
        </p:nvGrpSpPr>
        <p:grpSpPr>
          <a:xfrm>
            <a:off x="223674" y="1118482"/>
            <a:ext cx="11735037" cy="4621036"/>
            <a:chOff x="188483" y="477353"/>
            <a:chExt cx="11735037" cy="4621036"/>
          </a:xfrm>
        </p:grpSpPr>
        <p:pic>
          <p:nvPicPr>
            <p:cNvPr id="3" name="グラフィックス 2" descr="顕微鏡 単色塗りつぶし">
              <a:extLst>
                <a:ext uri="{FF2B5EF4-FFF2-40B4-BE49-F238E27FC236}">
                  <a16:creationId xmlns:a16="http://schemas.microsoft.com/office/drawing/2014/main" id="{DF4996F0-0331-FA59-B9FF-8E9FF672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88" y="2278747"/>
              <a:ext cx="1946889" cy="1946889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A84A9-10C6-3571-B719-3A2A9499ABDC}"/>
                </a:ext>
              </a:extLst>
            </p:cNvPr>
            <p:cNvGrpSpPr/>
            <p:nvPr/>
          </p:nvGrpSpPr>
          <p:grpSpPr>
            <a:xfrm>
              <a:off x="3343024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B55EB3B-4BCB-42C8-64F4-B5EF21D30137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32C4F81A-D431-8354-B8D8-B3713222E0DF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C7243F82-0CDC-435D-D058-7CFDF418B1A0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平行四辺形 48">
                  <a:extLst>
                    <a:ext uri="{FF2B5EF4-FFF2-40B4-BE49-F238E27FC236}">
                      <a16:creationId xmlns:a16="http://schemas.microsoft.com/office/drawing/2014/main" id="{FC528204-8DDE-DA10-D483-A9EA8336D9BE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平行四辺形 49">
                  <a:extLst>
                    <a:ext uri="{FF2B5EF4-FFF2-40B4-BE49-F238E27FC236}">
                      <a16:creationId xmlns:a16="http://schemas.microsoft.com/office/drawing/2014/main" id="{4C43B032-AE0B-B3E0-0ACB-D07B49F857A8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>
                  <a:extLst>
                    <a:ext uri="{FF2B5EF4-FFF2-40B4-BE49-F238E27FC236}">
                      <a16:creationId xmlns:a16="http://schemas.microsoft.com/office/drawing/2014/main" id="{949AA7BC-30AF-D9F7-8758-E38F69ACA319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260AF778-B6C0-90A8-47C8-E1B7C0A8E154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A7958BE6-CDAC-906E-B56E-FCE404050FB4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平行四辺形 53">
                  <a:extLst>
                    <a:ext uri="{FF2B5EF4-FFF2-40B4-BE49-F238E27FC236}">
                      <a16:creationId xmlns:a16="http://schemas.microsoft.com/office/drawing/2014/main" id="{C1E64652-B2BF-555A-5F4B-F97EA1F0EBE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7417E5A1-B595-6DCC-373F-5717D34A196E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9F181F97-9F50-CD8C-DDC8-D32099B4D959}"/>
                </a:ext>
              </a:extLst>
            </p:cNvPr>
            <p:cNvCxnSpPr/>
            <p:nvPr/>
          </p:nvCxnSpPr>
          <p:spPr>
            <a:xfrm flipH="1">
              <a:off x="1575881" y="2614841"/>
              <a:ext cx="1767143" cy="8871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054C63A-C0E0-1458-4A33-3E0B250BE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009" y="3579779"/>
              <a:ext cx="1736015" cy="9333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8C9D2E28-B6E3-888F-9C61-6041490AD052}"/>
                </a:ext>
              </a:extLst>
            </p:cNvPr>
            <p:cNvGrpSpPr/>
            <p:nvPr/>
          </p:nvGrpSpPr>
          <p:grpSpPr>
            <a:xfrm>
              <a:off x="6327121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93016BF-75E6-F47A-8A11-172EA5B9C246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37" name="平行四辺形 36">
                  <a:extLst>
                    <a:ext uri="{FF2B5EF4-FFF2-40B4-BE49-F238E27FC236}">
                      <a16:creationId xmlns:a16="http://schemas.microsoft.com/office/drawing/2014/main" id="{01626FB6-7B25-A792-25E4-32486A734E4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7850EF59-0D25-973F-AD7F-8DB061EA7376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3F861E44-6E0F-59E1-F188-857CF0480395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>
                  <a:extLst>
                    <a:ext uri="{FF2B5EF4-FFF2-40B4-BE49-F238E27FC236}">
                      <a16:creationId xmlns:a16="http://schemas.microsoft.com/office/drawing/2014/main" id="{E1F19CD5-E7D3-8900-3848-DD96E3220CB2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DD80C116-E9F4-CD36-2542-BE4B396F1090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平行四辺形 41">
                  <a:extLst>
                    <a:ext uri="{FF2B5EF4-FFF2-40B4-BE49-F238E27FC236}">
                      <a16:creationId xmlns:a16="http://schemas.microsoft.com/office/drawing/2014/main" id="{3F5D23AE-FAE0-C9BC-B47A-25688FAAFA62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49ACDF09-8105-2219-F068-57CAE421BFD6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DBF4702C-4F50-CB00-2340-72C1A7E2729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6" name="直方体 35">
                <a:extLst>
                  <a:ext uri="{FF2B5EF4-FFF2-40B4-BE49-F238E27FC236}">
                    <a16:creationId xmlns:a16="http://schemas.microsoft.com/office/drawing/2014/main" id="{25C1993B-6561-2A4A-79DC-6DEEEDDCBFC4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B619F16-DFB7-A67D-43F3-2FFB6526183A}"/>
                </a:ext>
              </a:extLst>
            </p:cNvPr>
            <p:cNvGrpSpPr/>
            <p:nvPr/>
          </p:nvGrpSpPr>
          <p:grpSpPr>
            <a:xfrm>
              <a:off x="9311218" y="1981615"/>
              <a:ext cx="2521857" cy="2521857"/>
              <a:chOff x="585969" y="2044121"/>
              <a:chExt cx="2521857" cy="25218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0EBAD7C-9BEA-F487-E7F3-A4C7B0422F0F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49E3A606-F42C-C643-4305-D304AC85E32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0D85610D-6808-2574-C26D-57DF6ECE2D49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A6352E9F-B494-430C-F090-3510C0A64B7A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C6A004D1-9A75-9673-5C74-B5762BEC9C6A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1FA12E78-3CA7-3D3C-4EC1-E68A1E3C4FD6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B1616FC6-CA25-AD33-00B1-D98CC7111B99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>
                  <a:extLst>
                    <a:ext uri="{FF2B5EF4-FFF2-40B4-BE49-F238E27FC236}">
                      <a16:creationId xmlns:a16="http://schemas.microsoft.com/office/drawing/2014/main" id="{72CD6212-9E45-B68A-7C85-DDEDF7107A0A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>
                  <a:extLst>
                    <a:ext uri="{FF2B5EF4-FFF2-40B4-BE49-F238E27FC236}">
                      <a16:creationId xmlns:a16="http://schemas.microsoft.com/office/drawing/2014/main" id="{50E76301-7A7A-EF0B-E37F-C5AA2256BDF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直方体 25">
                <a:extLst>
                  <a:ext uri="{FF2B5EF4-FFF2-40B4-BE49-F238E27FC236}">
                    <a16:creationId xmlns:a16="http://schemas.microsoft.com/office/drawing/2014/main" id="{F5AA78F6-04A1-C405-1382-42828DB16CE3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123847-557A-345E-521E-8E87D4251336}"/>
                </a:ext>
              </a:extLst>
            </p:cNvPr>
            <p:cNvSpPr txBox="1"/>
            <p:nvPr/>
          </p:nvSpPr>
          <p:spPr>
            <a:xfrm>
              <a:off x="4336513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</a:t>
              </a:r>
              <a:r>
                <a:rPr kumimoji="1" lang="en-US" altLang="ja-JP" sz="2400" dirty="0"/>
                <a:t>1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2907D35-CB84-5F36-2F6B-263685DB979C}"/>
                </a:ext>
              </a:extLst>
            </p:cNvPr>
            <p:cNvSpPr txBox="1"/>
            <p:nvPr/>
          </p:nvSpPr>
          <p:spPr>
            <a:xfrm>
              <a:off x="7335979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801B4F1-E7F6-4EA6-F91C-A2E3B9A3C7CB}"/>
                </a:ext>
              </a:extLst>
            </p:cNvPr>
            <p:cNvSpPr txBox="1"/>
            <p:nvPr/>
          </p:nvSpPr>
          <p:spPr>
            <a:xfrm>
              <a:off x="10381130" y="1504184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Time </a:t>
              </a:r>
              <a:r>
                <a:rPr kumimoji="1" lang="en-US" altLang="ja-JP" sz="2400" dirty="0"/>
                <a:t>3</a:t>
              </a:r>
              <a:endParaRPr kumimoji="1" lang="ja-JP" altLang="en-US" sz="240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23863C0-F673-C3F7-7050-EF85611D37B5}"/>
                </a:ext>
              </a:extLst>
            </p:cNvPr>
            <p:cNvGrpSpPr/>
            <p:nvPr/>
          </p:nvGrpSpPr>
          <p:grpSpPr>
            <a:xfrm>
              <a:off x="5443847" y="939018"/>
              <a:ext cx="5973765" cy="3581713"/>
              <a:chOff x="5443847" y="939018"/>
              <a:chExt cx="5973765" cy="3581713"/>
            </a:xfrm>
          </p:grpSpPr>
          <p:sp>
            <p:nvSpPr>
              <p:cNvPr id="20" name="円弧 19">
                <a:extLst>
                  <a:ext uri="{FF2B5EF4-FFF2-40B4-BE49-F238E27FC236}">
                    <a16:creationId xmlns:a16="http://schemas.microsoft.com/office/drawing/2014/main" id="{794E9BD1-5715-0B23-DD9B-39657A125510}"/>
                  </a:ext>
                </a:extLst>
              </p:cNvPr>
              <p:cNvSpPr/>
              <p:nvPr/>
            </p:nvSpPr>
            <p:spPr>
              <a:xfrm>
                <a:off x="5555607" y="939018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弧 20">
                <a:extLst>
                  <a:ext uri="{FF2B5EF4-FFF2-40B4-BE49-F238E27FC236}">
                    <a16:creationId xmlns:a16="http://schemas.microsoft.com/office/drawing/2014/main" id="{2559E722-E6B3-C003-8E01-FF44E9BA993B}"/>
                  </a:ext>
                </a:extLst>
              </p:cNvPr>
              <p:cNvSpPr/>
              <p:nvPr/>
            </p:nvSpPr>
            <p:spPr>
              <a:xfrm>
                <a:off x="8540253" y="972772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4DFBB87-A3D1-6428-56B5-A2EECA016129}"/>
                  </a:ext>
                </a:extLst>
              </p:cNvPr>
              <p:cNvCxnSpPr/>
              <p:nvPr/>
            </p:nvCxnSpPr>
            <p:spPr>
              <a:xfrm>
                <a:off x="5443847" y="2575815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79D9F1D0-6C8D-8353-0444-A93D5C1A55D3}"/>
                  </a:ext>
                </a:extLst>
              </p:cNvPr>
              <p:cNvCxnSpPr/>
              <p:nvPr/>
            </p:nvCxnSpPr>
            <p:spPr>
              <a:xfrm>
                <a:off x="8419382" y="2587996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DFE144E-1819-A91D-2B13-542AC3C643BB}"/>
                  </a:ext>
                </a:extLst>
              </p:cNvPr>
              <p:cNvCxnSpPr/>
              <p:nvPr/>
            </p:nvCxnSpPr>
            <p:spPr>
              <a:xfrm>
                <a:off x="11417612" y="2572230"/>
                <a:ext cx="0" cy="1932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4B71D4B-593D-A697-8A76-9299E797AA8F}"/>
                </a:ext>
              </a:extLst>
            </p:cNvPr>
            <p:cNvGrpSpPr/>
            <p:nvPr/>
          </p:nvGrpSpPr>
          <p:grpSpPr>
            <a:xfrm>
              <a:off x="4703901" y="477353"/>
              <a:ext cx="7219619" cy="4621036"/>
              <a:chOff x="4703901" y="477353"/>
              <a:chExt cx="7219619" cy="4621036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816CDEF-703C-0B86-59F5-225DA0192390}"/>
                  </a:ext>
                </a:extLst>
              </p:cNvPr>
              <p:cNvSpPr txBox="1"/>
              <p:nvPr/>
            </p:nvSpPr>
            <p:spPr>
              <a:xfrm>
                <a:off x="5799823" y="477353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FF0000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120A491-CC87-051E-38C9-9C75DEB4FD54}"/>
                  </a:ext>
                </a:extLst>
              </p:cNvPr>
              <p:cNvSpPr txBox="1"/>
              <p:nvPr/>
            </p:nvSpPr>
            <p:spPr>
              <a:xfrm>
                <a:off x="8783371" y="511107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FF0000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4A362-A774-03A3-C5F4-75D3EB251A7A}"/>
                  </a:ext>
                </a:extLst>
              </p:cNvPr>
              <p:cNvSpPr txBox="1"/>
              <p:nvPr/>
            </p:nvSpPr>
            <p:spPr>
              <a:xfrm>
                <a:off x="4703901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D13D96E-916E-832E-C121-49E25F07A5E5}"/>
                  </a:ext>
                </a:extLst>
              </p:cNvPr>
              <p:cNvSpPr txBox="1"/>
              <p:nvPr/>
            </p:nvSpPr>
            <p:spPr>
              <a:xfrm>
                <a:off x="7679436" y="4636724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D9864CE-07D1-4D3E-2045-862552E4777E}"/>
                  </a:ext>
                </a:extLst>
              </p:cNvPr>
              <p:cNvSpPr txBox="1"/>
              <p:nvPr/>
            </p:nvSpPr>
            <p:spPr>
              <a:xfrm>
                <a:off x="10677666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CAC9C6-A179-F878-3E71-0C34C40EA861}"/>
                </a:ext>
              </a:extLst>
            </p:cNvPr>
            <p:cNvSpPr txBox="1"/>
            <p:nvPr/>
          </p:nvSpPr>
          <p:spPr>
            <a:xfrm>
              <a:off x="188483" y="1817082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Confocal Microscope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82293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E48138E-AFFC-B0C9-F0B7-10BFA608A218}"/>
              </a:ext>
            </a:extLst>
          </p:cNvPr>
          <p:cNvGrpSpPr/>
          <p:nvPr/>
        </p:nvGrpSpPr>
        <p:grpSpPr>
          <a:xfrm>
            <a:off x="1971513" y="821587"/>
            <a:ext cx="8248973" cy="2459064"/>
            <a:chOff x="1703270" y="1226535"/>
            <a:chExt cx="8248973" cy="2459064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7DF0420-03AC-DF05-E8B2-68C69D1952F6}"/>
                </a:ext>
              </a:extLst>
            </p:cNvPr>
            <p:cNvSpPr txBox="1"/>
            <p:nvPr/>
          </p:nvSpPr>
          <p:spPr>
            <a:xfrm>
              <a:off x="2185788" y="122653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1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3900F6B-382D-DF4A-3956-DF663CD4FFD8}"/>
                </a:ext>
              </a:extLst>
            </p:cNvPr>
            <p:cNvSpPr txBox="1"/>
            <p:nvPr/>
          </p:nvSpPr>
          <p:spPr>
            <a:xfrm>
              <a:off x="5313032" y="1226536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9D6C5F1-01D4-0DD6-3539-F893B51103AC}"/>
                </a:ext>
              </a:extLst>
            </p:cNvPr>
            <p:cNvSpPr txBox="1"/>
            <p:nvPr/>
          </p:nvSpPr>
          <p:spPr>
            <a:xfrm>
              <a:off x="8440275" y="1226536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3</a:t>
              </a:r>
              <a:endParaRPr kumimoji="1" lang="ja-JP" altLang="en-US" sz="2400"/>
            </a:p>
          </p:txBody>
        </p:sp>
        <p:pic>
          <p:nvPicPr>
            <p:cNvPr id="16" name="図 15" descr="町の交差点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84B7BA-A71C-5792-6FCC-AB8B3AE7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1703270" y="1691113"/>
              <a:ext cx="1994487" cy="1994486"/>
            </a:xfrm>
            <a:prstGeom prst="rect">
              <a:avLst/>
            </a:prstGeom>
          </p:spPr>
        </p:pic>
        <p:pic>
          <p:nvPicPr>
            <p:cNvPr id="17" name="図 16" descr="道路と建物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A61DF80-3078-AA9A-2C36-C105EDFB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4830514" y="1691113"/>
              <a:ext cx="1994486" cy="1994486"/>
            </a:xfrm>
            <a:prstGeom prst="rect">
              <a:avLst/>
            </a:prstGeom>
          </p:spPr>
        </p:pic>
        <p:pic>
          <p:nvPicPr>
            <p:cNvPr id="18" name="図 17" descr="道路を走る車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9D31125-263F-ADD1-614A-A1C588FF5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0620" b="492"/>
            <a:stretch/>
          </p:blipFill>
          <p:spPr>
            <a:xfrm>
              <a:off x="7957757" y="1691113"/>
              <a:ext cx="1994486" cy="1994486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2BF202D-016D-1DAD-CFF8-FE9947C0F606}"/>
                </a:ext>
              </a:extLst>
            </p:cNvPr>
            <p:cNvSpPr/>
            <p:nvPr/>
          </p:nvSpPr>
          <p:spPr>
            <a:xfrm>
              <a:off x="1943100" y="2498725"/>
              <a:ext cx="288925" cy="2159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705D74C-45AA-E874-9A70-D4B8F8673268}"/>
                </a:ext>
              </a:extLst>
            </p:cNvPr>
            <p:cNvSpPr/>
            <p:nvPr/>
          </p:nvSpPr>
          <p:spPr>
            <a:xfrm>
              <a:off x="2371366" y="2641599"/>
              <a:ext cx="448034" cy="26352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F71B596-5DA2-1A41-632B-6396BA671F62}"/>
                </a:ext>
              </a:extLst>
            </p:cNvPr>
            <p:cNvSpPr/>
            <p:nvPr/>
          </p:nvSpPr>
          <p:spPr>
            <a:xfrm>
              <a:off x="2984869" y="2688356"/>
              <a:ext cx="529855" cy="308844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88B5C4-ECEF-4A23-18F0-BA0C23093CAA}"/>
                </a:ext>
              </a:extLst>
            </p:cNvPr>
            <p:cNvSpPr/>
            <p:nvPr/>
          </p:nvSpPr>
          <p:spPr>
            <a:xfrm>
              <a:off x="4830514" y="2514600"/>
              <a:ext cx="262797" cy="2159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20095CA-908C-0A10-A18D-8DBEAF6D8958}"/>
                </a:ext>
              </a:extLst>
            </p:cNvPr>
            <p:cNvSpPr/>
            <p:nvPr/>
          </p:nvSpPr>
          <p:spPr>
            <a:xfrm>
              <a:off x="5227030" y="2692399"/>
              <a:ext cx="500670" cy="34925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0C1F01D-E1CB-8893-9C42-063D54FDDB67}"/>
                </a:ext>
              </a:extLst>
            </p:cNvPr>
            <p:cNvSpPr/>
            <p:nvPr/>
          </p:nvSpPr>
          <p:spPr>
            <a:xfrm>
              <a:off x="5754808" y="2707405"/>
              <a:ext cx="587673" cy="34925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E7EE856-9AA9-203D-72FE-CF7F00078235}"/>
                </a:ext>
              </a:extLst>
            </p:cNvPr>
            <p:cNvSpPr/>
            <p:nvPr/>
          </p:nvSpPr>
          <p:spPr>
            <a:xfrm>
              <a:off x="7960425" y="2531342"/>
              <a:ext cx="323150" cy="2753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B0475D0-736A-60A4-2E5D-DDCFC882C4B3}"/>
                </a:ext>
              </a:extLst>
            </p:cNvPr>
            <p:cNvSpPr/>
            <p:nvPr/>
          </p:nvSpPr>
          <p:spPr>
            <a:xfrm>
              <a:off x="8465193" y="2797174"/>
              <a:ext cx="828032" cy="50755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3AC77B3-BDA3-A4E4-A6C2-1156904D9CD1}"/>
                </a:ext>
              </a:extLst>
            </p:cNvPr>
            <p:cNvSpPr/>
            <p:nvPr/>
          </p:nvSpPr>
          <p:spPr>
            <a:xfrm>
              <a:off x="8858250" y="2730500"/>
              <a:ext cx="673100" cy="400050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749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A9317182-E76C-BC4C-21C5-D3434F9BE1AD}"/>
              </a:ext>
            </a:extLst>
          </p:cNvPr>
          <p:cNvGrpSpPr/>
          <p:nvPr/>
        </p:nvGrpSpPr>
        <p:grpSpPr>
          <a:xfrm>
            <a:off x="649452" y="1974999"/>
            <a:ext cx="10110978" cy="2840841"/>
            <a:chOff x="649452" y="1974999"/>
            <a:chExt cx="10110978" cy="2840841"/>
          </a:xfrm>
        </p:grpSpPr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D3AEDC08-B860-0F9A-3F1B-26FCE89B8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1075645" y="1978282"/>
              <a:ext cx="903878" cy="304252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ABB8B77-F73A-4063-7403-99600A17D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6605690" y="1974999"/>
              <a:ext cx="980587" cy="304252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B6D4A14-37A9-6EF3-B8DE-53B2397FA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9399064" y="1974999"/>
              <a:ext cx="966466" cy="304252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8C355AF8-9734-1C9C-9F45-B3A497CE0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3841234" y="1978282"/>
              <a:ext cx="942507" cy="304252"/>
            </a:xfrm>
            <a:prstGeom prst="rect">
              <a:avLst/>
            </a:prstGeom>
          </p:spPr>
        </p:pic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D4BE94B1-3E2D-14E5-0310-98CB0C699152}"/>
                </a:ext>
              </a:extLst>
            </p:cNvPr>
            <p:cNvSpPr/>
            <p:nvPr/>
          </p:nvSpPr>
          <p:spPr>
            <a:xfrm>
              <a:off x="649452" y="305957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4AFA0397-AE50-4235-5A77-4D473E5ADA51}"/>
                </a:ext>
              </a:extLst>
            </p:cNvPr>
            <p:cNvSpPr/>
            <p:nvPr/>
          </p:nvSpPr>
          <p:spPr>
            <a:xfrm>
              <a:off x="649452" y="2748758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20F96B40-09DD-FF6A-78AA-87740FC2AB30}"/>
                </a:ext>
              </a:extLst>
            </p:cNvPr>
            <p:cNvSpPr/>
            <p:nvPr/>
          </p:nvSpPr>
          <p:spPr>
            <a:xfrm>
              <a:off x="3434356" y="305957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E8BB281F-3CD9-141A-C482-CECCDD836495}"/>
                </a:ext>
              </a:extLst>
            </p:cNvPr>
            <p:cNvSpPr/>
            <p:nvPr/>
          </p:nvSpPr>
          <p:spPr>
            <a:xfrm>
              <a:off x="3434356" y="2748758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703BF7F3-2169-46F8-10B2-0E5190D73C78}"/>
                </a:ext>
              </a:extLst>
            </p:cNvPr>
            <p:cNvSpPr/>
            <p:nvPr/>
          </p:nvSpPr>
          <p:spPr>
            <a:xfrm>
              <a:off x="6219260" y="305957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1F69D80D-33B4-B5E0-8DDF-745039E5F200}"/>
                </a:ext>
              </a:extLst>
            </p:cNvPr>
            <p:cNvSpPr/>
            <p:nvPr/>
          </p:nvSpPr>
          <p:spPr>
            <a:xfrm>
              <a:off x="6219260" y="2748758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9D13C9D9-2DBF-FA09-6C2D-860A284C1853}"/>
                </a:ext>
              </a:extLst>
            </p:cNvPr>
            <p:cNvSpPr/>
            <p:nvPr/>
          </p:nvSpPr>
          <p:spPr>
            <a:xfrm>
              <a:off x="9004165" y="305957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6ABDFBA0-7BB4-9BE9-7E22-CAAE8AFBF16E}"/>
                </a:ext>
              </a:extLst>
            </p:cNvPr>
            <p:cNvSpPr/>
            <p:nvPr/>
          </p:nvSpPr>
          <p:spPr>
            <a:xfrm>
              <a:off x="9004165" y="2748758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945536DB-610A-9E0D-E061-1605EEB4E21E}"/>
                </a:ext>
              </a:extLst>
            </p:cNvPr>
            <p:cNvGrpSpPr/>
            <p:nvPr/>
          </p:nvGrpSpPr>
          <p:grpSpPr>
            <a:xfrm>
              <a:off x="649452" y="2437942"/>
              <a:ext cx="1756265" cy="1756265"/>
              <a:chOff x="649452" y="2437942"/>
              <a:chExt cx="1756265" cy="1756265"/>
            </a:xfrm>
            <a:scene3d>
              <a:camera prst="isometricOffAxis2Top"/>
              <a:lightRig rig="threePt" dir="t"/>
            </a:scene3d>
          </p:grpSpPr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E9B55FA-947E-6EBA-DB8A-EADB3E831F5F}"/>
                  </a:ext>
                </a:extLst>
              </p:cNvPr>
              <p:cNvSpPr/>
              <p:nvPr/>
            </p:nvSpPr>
            <p:spPr>
              <a:xfrm>
                <a:off x="649452" y="2437942"/>
                <a:ext cx="1756265" cy="1756265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正方形/長方形 87">
                <a:extLst>
                  <a:ext uri="{FF2B5EF4-FFF2-40B4-BE49-F238E27FC236}">
                    <a16:creationId xmlns:a16="http://schemas.microsoft.com/office/drawing/2014/main" id="{4BCDA6D7-CC0F-3D33-13C7-1A8E0BAB4BF1}"/>
                  </a:ext>
                </a:extLst>
              </p:cNvPr>
              <p:cNvSpPr/>
              <p:nvPr/>
            </p:nvSpPr>
            <p:spPr>
              <a:xfrm>
                <a:off x="938534" y="2797914"/>
                <a:ext cx="493036" cy="518160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EB1EC161-3C0C-79B2-FE98-32C213363431}"/>
                </a:ext>
              </a:extLst>
            </p:cNvPr>
            <p:cNvGrpSpPr/>
            <p:nvPr/>
          </p:nvGrpSpPr>
          <p:grpSpPr>
            <a:xfrm>
              <a:off x="3434356" y="2437942"/>
              <a:ext cx="1756265" cy="1756265"/>
              <a:chOff x="3434356" y="2437942"/>
              <a:chExt cx="1756265" cy="1756265"/>
            </a:xfrm>
            <a:scene3d>
              <a:camera prst="isometricOffAxis2Top"/>
              <a:lightRig rig="threePt" dir="t"/>
            </a:scene3d>
          </p:grpSpPr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A48D55A5-1EE9-D136-9C24-763D817D4D89}"/>
                  </a:ext>
                </a:extLst>
              </p:cNvPr>
              <p:cNvSpPr/>
              <p:nvPr/>
            </p:nvSpPr>
            <p:spPr>
              <a:xfrm>
                <a:off x="3434356" y="2437942"/>
                <a:ext cx="1756265" cy="1756265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B2836CC6-FAC4-5901-BF65-AB36312FF692}"/>
                  </a:ext>
                </a:extLst>
              </p:cNvPr>
              <p:cNvSpPr/>
              <p:nvPr/>
            </p:nvSpPr>
            <p:spPr>
              <a:xfrm>
                <a:off x="3889792" y="2746176"/>
                <a:ext cx="594743" cy="569897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id="{4D7C43AE-5CE5-A974-EDA6-6B779F26A693}"/>
                  </a:ext>
                </a:extLst>
              </p:cNvPr>
              <p:cNvSpPr/>
              <p:nvPr/>
            </p:nvSpPr>
            <p:spPr>
              <a:xfrm>
                <a:off x="3655939" y="3624307"/>
                <a:ext cx="828596" cy="362411"/>
              </a:xfrm>
              <a:prstGeom prst="rect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>
                <a:extLst>
                  <a:ext uri="{FF2B5EF4-FFF2-40B4-BE49-F238E27FC236}">
                    <a16:creationId xmlns:a16="http://schemas.microsoft.com/office/drawing/2014/main" id="{B7EFA5CD-D048-1808-8FBE-8B0B13116941}"/>
                  </a:ext>
                </a:extLst>
              </p:cNvPr>
              <p:cNvSpPr/>
              <p:nvPr/>
            </p:nvSpPr>
            <p:spPr>
              <a:xfrm>
                <a:off x="4621695" y="3220843"/>
                <a:ext cx="431766" cy="403463"/>
              </a:xfrm>
              <a:prstGeom prst="rect">
                <a:avLst/>
              </a:prstGeom>
              <a:noFill/>
              <a:ln w="635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678388AD-6196-E75E-76E8-20F734BD605A}"/>
                </a:ext>
              </a:extLst>
            </p:cNvPr>
            <p:cNvGrpSpPr/>
            <p:nvPr/>
          </p:nvGrpSpPr>
          <p:grpSpPr>
            <a:xfrm>
              <a:off x="6219260" y="2437942"/>
              <a:ext cx="1756265" cy="1756265"/>
              <a:chOff x="6219260" y="2437942"/>
              <a:chExt cx="1756265" cy="1756265"/>
            </a:xfrm>
            <a:scene3d>
              <a:camera prst="isometricOffAxis2Top"/>
              <a:lightRig rig="threePt" dir="t"/>
            </a:scene3d>
          </p:grpSpPr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CE4C8E04-3327-9384-9712-A9B1AE62A739}"/>
                  </a:ext>
                </a:extLst>
              </p:cNvPr>
              <p:cNvSpPr/>
              <p:nvPr/>
            </p:nvSpPr>
            <p:spPr>
              <a:xfrm>
                <a:off x="6219260" y="2437942"/>
                <a:ext cx="1756265" cy="1756265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正方形/長方形 90">
                <a:extLst>
                  <a:ext uri="{FF2B5EF4-FFF2-40B4-BE49-F238E27FC236}">
                    <a16:creationId xmlns:a16="http://schemas.microsoft.com/office/drawing/2014/main" id="{BE5589DC-F6E6-450A-9BD0-5C8B242C85E5}"/>
                  </a:ext>
                </a:extLst>
              </p:cNvPr>
              <p:cNvSpPr/>
              <p:nvPr/>
            </p:nvSpPr>
            <p:spPr>
              <a:xfrm>
                <a:off x="6597738" y="3624306"/>
                <a:ext cx="828596" cy="362411"/>
              </a:xfrm>
              <a:prstGeom prst="rect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0BC82481-81C7-750D-3D05-71394BCA2B6A}"/>
                  </a:ext>
                </a:extLst>
              </p:cNvPr>
              <p:cNvSpPr/>
              <p:nvPr/>
            </p:nvSpPr>
            <p:spPr>
              <a:xfrm>
                <a:off x="7370394" y="2927311"/>
                <a:ext cx="431766" cy="403463"/>
              </a:xfrm>
              <a:prstGeom prst="rect">
                <a:avLst/>
              </a:prstGeom>
              <a:noFill/>
              <a:ln w="635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E3D0364-0CD5-7976-BF5A-B491F6883DCD}"/>
                </a:ext>
              </a:extLst>
            </p:cNvPr>
            <p:cNvGrpSpPr/>
            <p:nvPr/>
          </p:nvGrpSpPr>
          <p:grpSpPr>
            <a:xfrm>
              <a:off x="9004165" y="2437942"/>
              <a:ext cx="1756265" cy="1756265"/>
              <a:chOff x="9004165" y="2437942"/>
              <a:chExt cx="1756265" cy="1756265"/>
            </a:xfrm>
            <a:scene3d>
              <a:camera prst="isometricOffAxis2Top"/>
              <a:lightRig rig="threePt" dir="t"/>
            </a:scene3d>
          </p:grpSpPr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E8FFDD11-26DF-0B2B-17C5-512F97D5EFEF}"/>
                  </a:ext>
                </a:extLst>
              </p:cNvPr>
              <p:cNvSpPr/>
              <p:nvPr/>
            </p:nvSpPr>
            <p:spPr>
              <a:xfrm>
                <a:off x="9004165" y="2437942"/>
                <a:ext cx="1756265" cy="1756265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1270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5" name="正方形/長方形 94">
                <a:extLst>
                  <a:ext uri="{FF2B5EF4-FFF2-40B4-BE49-F238E27FC236}">
                    <a16:creationId xmlns:a16="http://schemas.microsoft.com/office/drawing/2014/main" id="{741950D3-D6CC-3D1C-1DB9-9E431B8328D6}"/>
                  </a:ext>
                </a:extLst>
              </p:cNvPr>
              <p:cNvSpPr/>
              <p:nvPr/>
            </p:nvSpPr>
            <p:spPr>
              <a:xfrm>
                <a:off x="10210335" y="2561955"/>
                <a:ext cx="431766" cy="497620"/>
              </a:xfrm>
              <a:prstGeom prst="rect">
                <a:avLst/>
              </a:prstGeom>
              <a:noFill/>
              <a:ln w="635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3F50778-E0DF-84D9-081B-518F8E069DF5}"/>
                </a:ext>
              </a:extLst>
            </p:cNvPr>
            <p:cNvSpPr/>
            <p:nvPr/>
          </p:nvSpPr>
          <p:spPr>
            <a:xfrm>
              <a:off x="649452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A7F20D7-A1B1-67E2-2850-F257C3C324BD}"/>
                </a:ext>
              </a:extLst>
            </p:cNvPr>
            <p:cNvSpPr/>
            <p:nvPr/>
          </p:nvSpPr>
          <p:spPr>
            <a:xfrm>
              <a:off x="3434356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0664B95-187A-0ACC-1727-5A869CFC96D5}"/>
                </a:ext>
              </a:extLst>
            </p:cNvPr>
            <p:cNvSpPr/>
            <p:nvPr/>
          </p:nvSpPr>
          <p:spPr>
            <a:xfrm>
              <a:off x="6219260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E0C455F2-06B0-DEEA-BBB8-F0F67A26FEE1}"/>
                </a:ext>
              </a:extLst>
            </p:cNvPr>
            <p:cNvSpPr/>
            <p:nvPr/>
          </p:nvSpPr>
          <p:spPr>
            <a:xfrm>
              <a:off x="9004165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11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374B85D-C708-25DC-06D8-C1EFF9C18194}"/>
              </a:ext>
            </a:extLst>
          </p:cNvPr>
          <p:cNvGrpSpPr/>
          <p:nvPr/>
        </p:nvGrpSpPr>
        <p:grpSpPr>
          <a:xfrm>
            <a:off x="1040511" y="283358"/>
            <a:ext cx="10110978" cy="3145642"/>
            <a:chOff x="1040511" y="2008579"/>
            <a:chExt cx="10110978" cy="314564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F58B423-16D8-33CB-4AC9-D61EAC49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1466704" y="2011862"/>
              <a:ext cx="903878" cy="30425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8EA3C2A-E449-6B59-A26B-A5C50998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6996749" y="2008579"/>
              <a:ext cx="980587" cy="30425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625176B-8B8A-E386-436E-94B5197E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9790123" y="2008579"/>
              <a:ext cx="966466" cy="3042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F428227-76C4-782B-E163-5F29AEC2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4232293" y="2011862"/>
              <a:ext cx="942507" cy="304252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174D6714-1173-6D10-6302-8F5E81867A29}"/>
                </a:ext>
              </a:extLst>
            </p:cNvPr>
            <p:cNvGrpSpPr/>
            <p:nvPr/>
          </p:nvGrpSpPr>
          <p:grpSpPr>
            <a:xfrm>
              <a:off x="1040511" y="3397956"/>
              <a:ext cx="10110978" cy="1756265"/>
              <a:chOff x="1040511" y="3093155"/>
              <a:chExt cx="10110978" cy="1756265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E668AA3-9E97-C4B6-0E8A-4CCD1B14DC83}"/>
                  </a:ext>
                </a:extLst>
              </p:cNvPr>
              <p:cNvSpPr/>
              <p:nvPr/>
            </p:nvSpPr>
            <p:spPr>
              <a:xfrm>
                <a:off x="6610319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8331A62-11C3-D99A-8FCD-45BDAAD3A63E}"/>
                  </a:ext>
                </a:extLst>
              </p:cNvPr>
              <p:cNvSpPr/>
              <p:nvPr/>
            </p:nvSpPr>
            <p:spPr>
              <a:xfrm>
                <a:off x="9395224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0DE370CA-1408-4EAD-8C6C-DD425BEE2D27}"/>
                  </a:ext>
                </a:extLst>
              </p:cNvPr>
              <p:cNvSpPr/>
              <p:nvPr/>
            </p:nvSpPr>
            <p:spPr>
              <a:xfrm>
                <a:off x="1040511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6D786905-57D2-1B50-3D70-6CA2EFF6AD08}"/>
                  </a:ext>
                </a:extLst>
              </p:cNvPr>
              <p:cNvSpPr/>
              <p:nvPr/>
            </p:nvSpPr>
            <p:spPr>
              <a:xfrm>
                <a:off x="3825415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539768E1-3C7B-502A-02B9-4F9436271DCA}"/>
                </a:ext>
              </a:extLst>
            </p:cNvPr>
            <p:cNvGrpSpPr/>
            <p:nvPr/>
          </p:nvGrpSpPr>
          <p:grpSpPr>
            <a:xfrm>
              <a:off x="1040511" y="2985539"/>
              <a:ext cx="10110978" cy="1756265"/>
              <a:chOff x="1040511" y="2782338"/>
              <a:chExt cx="10110978" cy="1756265"/>
            </a:xfrm>
          </p:grpSpPr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09BF204-8DB5-E447-DC0D-5DFDDD4D55CE}"/>
                  </a:ext>
                </a:extLst>
              </p:cNvPr>
              <p:cNvGrpSpPr/>
              <p:nvPr/>
            </p:nvGrpSpPr>
            <p:grpSpPr>
              <a:xfrm>
                <a:off x="6610319" y="2782338"/>
                <a:ext cx="1756265" cy="1756265"/>
                <a:chOff x="6610319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81AFC4D-D76A-95FD-EB16-63212C06213D}"/>
                    </a:ext>
                  </a:extLst>
                </p:cNvPr>
                <p:cNvSpPr/>
                <p:nvPr/>
              </p:nvSpPr>
              <p:spPr>
                <a:xfrm>
                  <a:off x="6610319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AA576305-B78C-0167-5BA0-53312A5BE2F7}"/>
                    </a:ext>
                  </a:extLst>
                </p:cNvPr>
                <p:cNvSpPr/>
                <p:nvPr/>
              </p:nvSpPr>
              <p:spPr>
                <a:xfrm>
                  <a:off x="7240524" y="303883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4D2953-1E71-3B5A-2A5A-9F6BF3229408}"/>
                  </a:ext>
                </a:extLst>
              </p:cNvPr>
              <p:cNvGrpSpPr/>
              <p:nvPr/>
            </p:nvGrpSpPr>
            <p:grpSpPr>
              <a:xfrm>
                <a:off x="9395224" y="2782338"/>
                <a:ext cx="1756265" cy="1756265"/>
                <a:chOff x="9395224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F1A374E-FAB6-2D3E-869E-CA01C5B91CAE}"/>
                    </a:ext>
                  </a:extLst>
                </p:cNvPr>
                <p:cNvSpPr/>
                <p:nvPr/>
              </p:nvSpPr>
              <p:spPr>
                <a:xfrm>
                  <a:off x="9395224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62728EBE-B745-EC96-BFC4-D68240CC6FD8}"/>
                    </a:ext>
                  </a:extLst>
                </p:cNvPr>
                <p:cNvSpPr/>
                <p:nvPr/>
              </p:nvSpPr>
              <p:spPr>
                <a:xfrm>
                  <a:off x="10126291" y="303655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8BFA8BB-6B3C-B0D0-E9AE-8A726CE23359}"/>
                  </a:ext>
                </a:extLst>
              </p:cNvPr>
              <p:cNvSpPr/>
              <p:nvPr/>
            </p:nvSpPr>
            <p:spPr>
              <a:xfrm>
                <a:off x="1040511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8F1E929C-3902-1DEF-A9F1-4FAF5DE5E0C1}"/>
                  </a:ext>
                </a:extLst>
              </p:cNvPr>
              <p:cNvSpPr/>
              <p:nvPr/>
            </p:nvSpPr>
            <p:spPr>
              <a:xfrm>
                <a:off x="3825415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7A2F57B5-B7EB-FA60-D2DA-766B16E03C84}"/>
                </a:ext>
              </a:extLst>
            </p:cNvPr>
            <p:cNvGrpSpPr/>
            <p:nvPr/>
          </p:nvGrpSpPr>
          <p:grpSpPr>
            <a:xfrm>
              <a:off x="1040511" y="2573122"/>
              <a:ext cx="10110978" cy="1756265"/>
              <a:chOff x="1040511" y="2471522"/>
              <a:chExt cx="10110978" cy="1756265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371DE47-443A-F52F-1440-29EEF438FCDA}"/>
                  </a:ext>
                </a:extLst>
              </p:cNvPr>
              <p:cNvSpPr/>
              <p:nvPr/>
            </p:nvSpPr>
            <p:spPr>
              <a:xfrm>
                <a:off x="6610319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27B308E-D3D6-3301-AD44-1EDDEF95088E}"/>
                  </a:ext>
                </a:extLst>
              </p:cNvPr>
              <p:cNvSpPr/>
              <p:nvPr/>
            </p:nvSpPr>
            <p:spPr>
              <a:xfrm>
                <a:off x="9395224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D68FAA4-E0C5-EC92-A393-2E18CAC252AC}"/>
                  </a:ext>
                </a:extLst>
              </p:cNvPr>
              <p:cNvGrpSpPr/>
              <p:nvPr/>
            </p:nvGrpSpPr>
            <p:grpSpPr>
              <a:xfrm>
                <a:off x="1040511" y="2471522"/>
                <a:ext cx="1756265" cy="1756265"/>
                <a:chOff x="649452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521F0CD8-A64D-B9F6-0CE1-BCB7FAB3247E}"/>
                    </a:ext>
                  </a:extLst>
                </p:cNvPr>
                <p:cNvSpPr/>
                <p:nvPr/>
              </p:nvSpPr>
              <p:spPr>
                <a:xfrm>
                  <a:off x="649452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88C487E0-9D93-74E4-303D-50B0D1D1B541}"/>
                    </a:ext>
                  </a:extLst>
                </p:cNvPr>
                <p:cNvSpPr/>
                <p:nvPr/>
              </p:nvSpPr>
              <p:spPr>
                <a:xfrm>
                  <a:off x="938534" y="2797914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EE83285-5AE9-A755-C215-93A9B735E2F3}"/>
                  </a:ext>
                </a:extLst>
              </p:cNvPr>
              <p:cNvGrpSpPr/>
              <p:nvPr/>
            </p:nvGrpSpPr>
            <p:grpSpPr>
              <a:xfrm>
                <a:off x="3825415" y="2471522"/>
                <a:ext cx="1756265" cy="1756265"/>
                <a:chOff x="3434356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750E8E03-8B5C-1891-CAAD-0912BDF65239}"/>
                    </a:ext>
                  </a:extLst>
                </p:cNvPr>
                <p:cNvSpPr/>
                <p:nvPr/>
              </p:nvSpPr>
              <p:spPr>
                <a:xfrm>
                  <a:off x="3434356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DB3C814F-DAD1-DB50-5905-943772197D6E}"/>
                    </a:ext>
                  </a:extLst>
                </p:cNvPr>
                <p:cNvSpPr/>
                <p:nvPr/>
              </p:nvSpPr>
              <p:spPr>
                <a:xfrm>
                  <a:off x="3958617" y="2844498"/>
                  <a:ext cx="594743" cy="569897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9F680D3-E73D-377B-BFD1-83AFAC10BFFD}"/>
                </a:ext>
              </a:extLst>
            </p:cNvPr>
            <p:cNvGrpSpPr/>
            <p:nvPr/>
          </p:nvGrpSpPr>
          <p:grpSpPr>
            <a:xfrm>
              <a:off x="1040511" y="2160705"/>
              <a:ext cx="10110978" cy="1756265"/>
              <a:chOff x="1040511" y="2160705"/>
              <a:chExt cx="10110978" cy="1756265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3DC82BC-B1E6-F5E1-CD29-0D8FAF35CB5F}"/>
                  </a:ext>
                </a:extLst>
              </p:cNvPr>
              <p:cNvSpPr/>
              <p:nvPr/>
            </p:nvSpPr>
            <p:spPr>
              <a:xfrm>
                <a:off x="6610319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C75E7D6-5812-4CB3-BA6F-3F0AD82C4C64}"/>
                  </a:ext>
                </a:extLst>
              </p:cNvPr>
              <p:cNvSpPr/>
              <p:nvPr/>
            </p:nvSpPr>
            <p:spPr>
              <a:xfrm>
                <a:off x="9395224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CF0E87C2-4BF0-2C66-EAAE-9F663FB4D622}"/>
                  </a:ext>
                </a:extLst>
              </p:cNvPr>
              <p:cNvSpPr/>
              <p:nvPr/>
            </p:nvSpPr>
            <p:spPr>
              <a:xfrm>
                <a:off x="1040511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B54E1841-B36E-6809-6C59-6D84CA1A27E4}"/>
                  </a:ext>
                </a:extLst>
              </p:cNvPr>
              <p:cNvSpPr/>
              <p:nvPr/>
            </p:nvSpPr>
            <p:spPr>
              <a:xfrm>
                <a:off x="3825415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144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47266-EBCA-C491-6CBC-DC06F207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739731" y="1858893"/>
            <a:ext cx="747299" cy="2515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F3A689C-B5D2-B31B-ADEC-A87DDFCF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5311805" y="1856179"/>
            <a:ext cx="810720" cy="2515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698E3F-E014-607A-2209-05A258B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026237" y="1858893"/>
            <a:ext cx="779236" cy="251546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304F1D8-0B47-966D-81D8-AF397F455F76}"/>
              </a:ext>
            </a:extLst>
          </p:cNvPr>
          <p:cNvGrpSpPr/>
          <p:nvPr/>
        </p:nvGrpSpPr>
        <p:grpSpPr>
          <a:xfrm>
            <a:off x="387368" y="3004874"/>
            <a:ext cx="6056975" cy="1452026"/>
            <a:chOff x="1040511" y="3093155"/>
            <a:chExt cx="7326073" cy="1756265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CD7A3EF-ABA7-094C-87F5-7F13BABB97F4}"/>
                </a:ext>
              </a:extLst>
            </p:cNvPr>
            <p:cNvSpPr/>
            <p:nvPr/>
          </p:nvSpPr>
          <p:spPr>
            <a:xfrm>
              <a:off x="6610319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551D116-EE3D-A180-91CB-32A8A1D57468}"/>
                </a:ext>
              </a:extLst>
            </p:cNvPr>
            <p:cNvSpPr/>
            <p:nvPr/>
          </p:nvSpPr>
          <p:spPr>
            <a:xfrm>
              <a:off x="1040511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507DB1C1-5D68-0786-08F0-17928D124C15}"/>
                </a:ext>
              </a:extLst>
            </p:cNvPr>
            <p:cNvSpPr/>
            <p:nvPr/>
          </p:nvSpPr>
          <p:spPr>
            <a:xfrm>
              <a:off x="3825415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F497675-FA43-8599-5302-85D821589468}"/>
              </a:ext>
            </a:extLst>
          </p:cNvPr>
          <p:cNvGrpSpPr/>
          <p:nvPr/>
        </p:nvGrpSpPr>
        <p:grpSpPr>
          <a:xfrm>
            <a:off x="4992318" y="2663900"/>
            <a:ext cx="1452027" cy="1452026"/>
            <a:chOff x="6610325" y="2782336"/>
            <a:chExt cx="1756266" cy="1756264"/>
          </a:xfrm>
          <a:solidFill>
            <a:schemeClr val="bg1">
              <a:alpha val="60000"/>
            </a:schemeClr>
          </a:solidFill>
          <a:scene3d>
            <a:camera prst="isometricOffAxis2Top"/>
            <a:lightRig rig="threePt" dir="t"/>
          </a:scene3d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D3C0B8A-9DDB-F4ED-FD4B-41BEF7DCF92D}"/>
                </a:ext>
              </a:extLst>
            </p:cNvPr>
            <p:cNvSpPr/>
            <p:nvPr/>
          </p:nvSpPr>
          <p:spPr>
            <a:xfrm>
              <a:off x="6610325" y="2782336"/>
              <a:ext cx="1756266" cy="1756264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D97E6EE-BFAA-A793-706A-90798983F325}"/>
                </a:ext>
              </a:extLst>
            </p:cNvPr>
            <p:cNvSpPr/>
            <p:nvPr/>
          </p:nvSpPr>
          <p:spPr>
            <a:xfrm>
              <a:off x="7240525" y="3038838"/>
              <a:ext cx="493036" cy="518160"/>
            </a:xfrm>
            <a:prstGeom prst="rect">
              <a:avLst/>
            </a:prstGeom>
            <a:grp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2989E1D-A6C4-DC69-CA69-C9357DD985D1}"/>
              </a:ext>
            </a:extLst>
          </p:cNvPr>
          <p:cNvSpPr/>
          <p:nvPr/>
        </p:nvSpPr>
        <p:spPr>
          <a:xfrm>
            <a:off x="387368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13AAF62-9E0C-17FC-5AB5-02F51BBD06BC}"/>
              </a:ext>
            </a:extLst>
          </p:cNvPr>
          <p:cNvSpPr/>
          <p:nvPr/>
        </p:nvSpPr>
        <p:spPr>
          <a:xfrm>
            <a:off x="2689842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89C7CC8-BC7A-C57E-5536-9C933370A77A}"/>
              </a:ext>
            </a:extLst>
          </p:cNvPr>
          <p:cNvGrpSpPr/>
          <p:nvPr/>
        </p:nvGrpSpPr>
        <p:grpSpPr>
          <a:xfrm>
            <a:off x="387368" y="2322926"/>
            <a:ext cx="6056975" cy="1452026"/>
            <a:chOff x="1040511" y="2471522"/>
            <a:chExt cx="7326073" cy="1756265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8A868D0-F897-CCB2-EDDE-DF986768B366}"/>
                </a:ext>
              </a:extLst>
            </p:cNvPr>
            <p:cNvSpPr/>
            <p:nvPr/>
          </p:nvSpPr>
          <p:spPr>
            <a:xfrm>
              <a:off x="6610319" y="2471522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5F6CD7D-CEC6-21C8-694C-2CD90399F7CD}"/>
                </a:ext>
              </a:extLst>
            </p:cNvPr>
            <p:cNvGrpSpPr/>
            <p:nvPr/>
          </p:nvGrpSpPr>
          <p:grpSpPr>
            <a:xfrm>
              <a:off x="1040511" y="2471522"/>
              <a:ext cx="1756265" cy="1756265"/>
              <a:chOff x="649452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1976A6D-F29E-5631-2CBC-111119E9B065}"/>
                  </a:ext>
                </a:extLst>
              </p:cNvPr>
              <p:cNvSpPr/>
              <p:nvPr/>
            </p:nvSpPr>
            <p:spPr>
              <a:xfrm>
                <a:off x="649452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FAFF5C4-B2E5-30C4-6FE3-CB9F6BF83A07}"/>
                  </a:ext>
                </a:extLst>
              </p:cNvPr>
              <p:cNvSpPr/>
              <p:nvPr/>
            </p:nvSpPr>
            <p:spPr>
              <a:xfrm>
                <a:off x="938534" y="2797914"/>
                <a:ext cx="493036" cy="518160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5B7BE1EE-990F-D917-A130-C0C9B9B161E1}"/>
                </a:ext>
              </a:extLst>
            </p:cNvPr>
            <p:cNvGrpSpPr/>
            <p:nvPr/>
          </p:nvGrpSpPr>
          <p:grpSpPr>
            <a:xfrm>
              <a:off x="3825415" y="2471522"/>
              <a:ext cx="1756265" cy="1756265"/>
              <a:chOff x="3434356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97D5A94B-FE59-6CB4-3311-1B1791883977}"/>
                  </a:ext>
                </a:extLst>
              </p:cNvPr>
              <p:cNvSpPr/>
              <p:nvPr/>
            </p:nvSpPr>
            <p:spPr>
              <a:xfrm>
                <a:off x="3434356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E766147-7878-8C2D-E1DE-586B7A18121E}"/>
                  </a:ext>
                </a:extLst>
              </p:cNvPr>
              <p:cNvSpPr/>
              <p:nvPr/>
            </p:nvSpPr>
            <p:spPr>
              <a:xfrm>
                <a:off x="3958617" y="2844498"/>
                <a:ext cx="594743" cy="569897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67A00F5-3708-844F-FCE4-3FD1E46143F7}"/>
              </a:ext>
            </a:extLst>
          </p:cNvPr>
          <p:cNvGrpSpPr/>
          <p:nvPr/>
        </p:nvGrpSpPr>
        <p:grpSpPr>
          <a:xfrm>
            <a:off x="387368" y="1981952"/>
            <a:ext cx="6056975" cy="1452026"/>
            <a:chOff x="1040511" y="2160705"/>
            <a:chExt cx="7326073" cy="1756265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09A4F7C-223F-E136-FA1F-4C5CE9F05BC2}"/>
                </a:ext>
              </a:extLst>
            </p:cNvPr>
            <p:cNvSpPr/>
            <p:nvPr/>
          </p:nvSpPr>
          <p:spPr>
            <a:xfrm>
              <a:off x="6610319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DDCBC93-2E9C-BDDA-DA47-9F54434B0592}"/>
                </a:ext>
              </a:extLst>
            </p:cNvPr>
            <p:cNvSpPr/>
            <p:nvPr/>
          </p:nvSpPr>
          <p:spPr>
            <a:xfrm>
              <a:off x="1040511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4F3CC8-701E-865B-9C25-659BA1089705}"/>
                </a:ext>
              </a:extLst>
            </p:cNvPr>
            <p:cNvSpPr/>
            <p:nvPr/>
          </p:nvSpPr>
          <p:spPr>
            <a:xfrm>
              <a:off x="3825415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直方体 34">
            <a:extLst>
              <a:ext uri="{FF2B5EF4-FFF2-40B4-BE49-F238E27FC236}">
                <a16:creationId xmlns:a16="http://schemas.microsoft.com/office/drawing/2014/main" id="{5657B134-7665-4A18-F88C-6E752D32253B}"/>
              </a:ext>
            </a:extLst>
          </p:cNvPr>
          <p:cNvSpPr/>
          <p:nvPr/>
        </p:nvSpPr>
        <p:spPr>
          <a:xfrm>
            <a:off x="9451619" y="2093288"/>
            <a:ext cx="2073878" cy="2073878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7BECF97D-6492-F2D9-6286-9E55B870A487}"/>
              </a:ext>
            </a:extLst>
          </p:cNvPr>
          <p:cNvSpPr/>
          <p:nvPr/>
        </p:nvSpPr>
        <p:spPr>
          <a:xfrm>
            <a:off x="7588752" y="3058747"/>
            <a:ext cx="718457" cy="49123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E9D40A4-72FD-3237-9442-98716100E5C8}"/>
              </a:ext>
            </a:extLst>
          </p:cNvPr>
          <p:cNvSpPr/>
          <p:nvPr/>
        </p:nvSpPr>
        <p:spPr>
          <a:xfrm>
            <a:off x="9807128" y="3106462"/>
            <a:ext cx="573426" cy="573426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016E530-6E85-3CFA-3979-B0660C6F5192}"/>
              </a:ext>
            </a:extLst>
          </p:cNvPr>
          <p:cNvSpPr/>
          <p:nvPr/>
        </p:nvSpPr>
        <p:spPr>
          <a:xfrm>
            <a:off x="10028189" y="2843514"/>
            <a:ext cx="573426" cy="573426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481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>
            <a:extLst>
              <a:ext uri="{FF2B5EF4-FFF2-40B4-BE49-F238E27FC236}">
                <a16:creationId xmlns:a16="http://schemas.microsoft.com/office/drawing/2014/main" id="{7341A644-FBC1-80AB-2B29-94C0DCD5A7E9}"/>
              </a:ext>
            </a:extLst>
          </p:cNvPr>
          <p:cNvSpPr/>
          <p:nvPr/>
        </p:nvSpPr>
        <p:spPr>
          <a:xfrm>
            <a:off x="1095375" y="1228725"/>
            <a:ext cx="3181350" cy="4400550"/>
          </a:xfrm>
          <a:prstGeom prst="roundRect">
            <a:avLst/>
          </a:prstGeom>
          <a:solidFill>
            <a:srgbClr val="00B050">
              <a:alpha val="40000"/>
            </a:srgbClr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D2C333A1-6AA7-64C3-86E3-C13EA8454343}"/>
              </a:ext>
            </a:extLst>
          </p:cNvPr>
          <p:cNvSpPr/>
          <p:nvPr/>
        </p:nvSpPr>
        <p:spPr>
          <a:xfrm>
            <a:off x="4505325" y="1228725"/>
            <a:ext cx="3181350" cy="4400550"/>
          </a:xfrm>
          <a:prstGeom prst="roundRect">
            <a:avLst/>
          </a:prstGeom>
          <a:solidFill>
            <a:srgbClr val="00B050">
              <a:alpha val="40000"/>
            </a:srgbClr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E6A17B79-2348-60AE-F56C-93474C5974AD}"/>
              </a:ext>
            </a:extLst>
          </p:cNvPr>
          <p:cNvSpPr/>
          <p:nvPr/>
        </p:nvSpPr>
        <p:spPr>
          <a:xfrm>
            <a:off x="7915275" y="1228725"/>
            <a:ext cx="3181350" cy="4400550"/>
          </a:xfrm>
          <a:prstGeom prst="roundRect">
            <a:avLst/>
          </a:prstGeom>
          <a:solidFill>
            <a:srgbClr val="00B050">
              <a:alpha val="40000"/>
            </a:srgbClr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0E728B-2F08-FF65-AB81-294D998BDE4C}"/>
              </a:ext>
            </a:extLst>
          </p:cNvPr>
          <p:cNvSpPr txBox="1"/>
          <p:nvPr/>
        </p:nvSpPr>
        <p:spPr>
          <a:xfrm>
            <a:off x="1673785" y="1267732"/>
            <a:ext cx="2024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- Detection -</a:t>
            </a:r>
            <a:endParaRPr kumimoji="1" lang="ja-JP" altLang="en-US" sz="2800" b="1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590CFB-EBFE-842C-BBBB-1E3FB9A3D483}"/>
              </a:ext>
            </a:extLst>
          </p:cNvPr>
          <p:cNvSpPr txBox="1"/>
          <p:nvPr/>
        </p:nvSpPr>
        <p:spPr>
          <a:xfrm>
            <a:off x="4738964" y="1273528"/>
            <a:ext cx="271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- ID Assignment -</a:t>
            </a:r>
            <a:endParaRPr kumimoji="1" lang="ja-JP" altLang="en-US" sz="2800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FBF101-23C8-CC5F-31DD-26B73C6E8DAD}"/>
              </a:ext>
            </a:extLst>
          </p:cNvPr>
          <p:cNvSpPr txBox="1"/>
          <p:nvPr/>
        </p:nvSpPr>
        <p:spPr>
          <a:xfrm>
            <a:off x="8425849" y="1267732"/>
            <a:ext cx="2160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- Estimation -</a:t>
            </a:r>
            <a:endParaRPr kumimoji="1" lang="ja-JP" altLang="en-US" sz="2800" b="1"/>
          </a:p>
        </p:txBody>
      </p:sp>
      <p:pic>
        <p:nvPicPr>
          <p:cNvPr id="9" name="図 8" descr="ミミズ, 動物, 暗い, 座る が含まれている画像&#10;&#10;自動的に生成された説明">
            <a:extLst>
              <a:ext uri="{FF2B5EF4-FFF2-40B4-BE49-F238E27FC236}">
                <a16:creationId xmlns:a16="http://schemas.microsoft.com/office/drawing/2014/main" id="{A27FD983-D84E-207E-8D56-012FB0686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2424" t="15668" r="34702" b="61467"/>
          <a:stretch/>
        </p:blipFill>
        <p:spPr>
          <a:xfrm>
            <a:off x="2020049" y="1899166"/>
            <a:ext cx="1331999" cy="1331496"/>
          </a:xfrm>
          <a:prstGeom prst="rect">
            <a:avLst/>
          </a:prstGeom>
        </p:spPr>
      </p:pic>
      <p:sp>
        <p:nvSpPr>
          <p:cNvPr id="10" name="下矢印 9">
            <a:extLst>
              <a:ext uri="{FF2B5EF4-FFF2-40B4-BE49-F238E27FC236}">
                <a16:creationId xmlns:a16="http://schemas.microsoft.com/office/drawing/2014/main" id="{77941A57-C377-B5CB-1C4D-F79C9B248E30}"/>
              </a:ext>
            </a:extLst>
          </p:cNvPr>
          <p:cNvSpPr/>
          <p:nvPr/>
        </p:nvSpPr>
        <p:spPr>
          <a:xfrm>
            <a:off x="2451487" y="3338876"/>
            <a:ext cx="469122" cy="39793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B5B1A07-12DF-CDC1-3EAB-6ADB5F34E29D}"/>
              </a:ext>
            </a:extLst>
          </p:cNvPr>
          <p:cNvGrpSpPr/>
          <p:nvPr/>
        </p:nvGrpSpPr>
        <p:grpSpPr>
          <a:xfrm>
            <a:off x="2020048" y="3851370"/>
            <a:ext cx="1331999" cy="1331496"/>
            <a:chOff x="2020048" y="2763252"/>
            <a:chExt cx="1331999" cy="1331496"/>
          </a:xfrm>
        </p:grpSpPr>
        <p:pic>
          <p:nvPicPr>
            <p:cNvPr id="53" name="図 52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FE7DCB3-AFE7-E54D-E4B7-E762CE7A9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8" y="2763252"/>
              <a:ext cx="1331999" cy="1331496"/>
            </a:xfrm>
            <a:prstGeom prst="rect">
              <a:avLst/>
            </a:prstGeom>
            <a:noFill/>
          </p:spPr>
        </p:pic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4739C3F-7E26-68FA-5CB7-D0AB01580BA5}"/>
                </a:ext>
              </a:extLst>
            </p:cNvPr>
            <p:cNvSpPr/>
            <p:nvPr/>
          </p:nvSpPr>
          <p:spPr>
            <a:xfrm>
              <a:off x="2778126" y="3302000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5C2D6BE-1523-B45A-FAA1-DF9251B4766E}"/>
                </a:ext>
              </a:extLst>
            </p:cNvPr>
            <p:cNvSpPr/>
            <p:nvPr/>
          </p:nvSpPr>
          <p:spPr>
            <a:xfrm>
              <a:off x="2812659" y="3495174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5F5C93DB-91C2-0D58-3E7D-A5E080830C09}"/>
                </a:ext>
              </a:extLst>
            </p:cNvPr>
            <p:cNvSpPr/>
            <p:nvPr/>
          </p:nvSpPr>
          <p:spPr>
            <a:xfrm>
              <a:off x="2790827" y="3797885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48D28ACA-C253-CB41-1B93-B9C0AA381E57}"/>
              </a:ext>
            </a:extLst>
          </p:cNvPr>
          <p:cNvGrpSpPr/>
          <p:nvPr/>
        </p:nvGrpSpPr>
        <p:grpSpPr>
          <a:xfrm>
            <a:off x="8763976" y="1423908"/>
            <a:ext cx="1492818" cy="2200854"/>
            <a:chOff x="8839952" y="592101"/>
            <a:chExt cx="1331999" cy="1830655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7C6C0714-0CA2-CD39-BD35-2C16DE7A84E4}"/>
                </a:ext>
              </a:extLst>
            </p:cNvPr>
            <p:cNvGrpSpPr/>
            <p:nvPr/>
          </p:nvGrpSpPr>
          <p:grpSpPr>
            <a:xfrm>
              <a:off x="8839952" y="1091260"/>
              <a:ext cx="1331999" cy="1331496"/>
              <a:chOff x="7346211" y="4981678"/>
              <a:chExt cx="1331999" cy="1331496"/>
            </a:xfrm>
            <a:scene3d>
              <a:camera prst="isometricOffAxis2Top"/>
              <a:lightRig rig="threePt" dir="t"/>
            </a:scene3d>
          </p:grpSpPr>
          <p:pic>
            <p:nvPicPr>
              <p:cNvPr id="45" name="図 44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416DAEC-D6D7-ED19-703F-1E8A1A1C0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7346211" y="4981678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82F5DE98-C0E0-AC91-D771-AB9612780EF5}"/>
                  </a:ext>
                </a:extLst>
              </p:cNvPr>
              <p:cNvSpPr/>
              <p:nvPr/>
            </p:nvSpPr>
            <p:spPr>
              <a:xfrm>
                <a:off x="8109246" y="5526019"/>
                <a:ext cx="222250" cy="212725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3BD1A6DA-2908-2542-4A22-CB46F0AF5F2C}"/>
                </a:ext>
              </a:extLst>
            </p:cNvPr>
            <p:cNvGrpSpPr/>
            <p:nvPr/>
          </p:nvGrpSpPr>
          <p:grpSpPr>
            <a:xfrm>
              <a:off x="8839952" y="924873"/>
              <a:ext cx="1331999" cy="1331496"/>
              <a:chOff x="7346211" y="4981678"/>
              <a:chExt cx="1331999" cy="1331496"/>
            </a:xfrm>
            <a:scene3d>
              <a:camera prst="isometricOffAxis2Top"/>
              <a:lightRig rig="threePt" dir="t"/>
            </a:scene3d>
          </p:grpSpPr>
          <p:pic>
            <p:nvPicPr>
              <p:cNvPr id="43" name="図 4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541E649-37DB-90FE-29F1-4D72029DA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7346211" y="4981678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C462E18B-DF08-07C7-48E2-73F56B00942B}"/>
                  </a:ext>
                </a:extLst>
              </p:cNvPr>
              <p:cNvSpPr/>
              <p:nvPr/>
            </p:nvSpPr>
            <p:spPr>
              <a:xfrm>
                <a:off x="8109246" y="5526019"/>
                <a:ext cx="222250" cy="212725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42FBD960-10F6-A340-E358-073AF1C2518C}"/>
                </a:ext>
              </a:extLst>
            </p:cNvPr>
            <p:cNvGrpSpPr/>
            <p:nvPr/>
          </p:nvGrpSpPr>
          <p:grpSpPr>
            <a:xfrm>
              <a:off x="8839952" y="758487"/>
              <a:ext cx="1331999" cy="1331496"/>
              <a:chOff x="7346211" y="4981678"/>
              <a:chExt cx="1331999" cy="1331496"/>
            </a:xfrm>
            <a:scene3d>
              <a:camera prst="isometricOffAxis2Top"/>
              <a:lightRig rig="threePt" dir="t"/>
            </a:scene3d>
          </p:grpSpPr>
          <p:pic>
            <p:nvPicPr>
              <p:cNvPr id="41" name="図 40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29E3F47-DB67-370E-C32B-7751F8879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7346211" y="4981678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C58F885-9BE6-444F-E9BC-428557CECF80}"/>
                  </a:ext>
                </a:extLst>
              </p:cNvPr>
              <p:cNvSpPr/>
              <p:nvPr/>
            </p:nvSpPr>
            <p:spPr>
              <a:xfrm>
                <a:off x="8109246" y="5526019"/>
                <a:ext cx="222250" cy="212725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09A72B21-5A05-4D32-D77D-032D63ED19C9}"/>
                </a:ext>
              </a:extLst>
            </p:cNvPr>
            <p:cNvGrpSpPr/>
            <p:nvPr/>
          </p:nvGrpSpPr>
          <p:grpSpPr>
            <a:xfrm>
              <a:off x="8839952" y="592101"/>
              <a:ext cx="1331999" cy="1331496"/>
              <a:chOff x="7346211" y="4981678"/>
              <a:chExt cx="1331999" cy="1331496"/>
            </a:xfrm>
            <a:scene3d>
              <a:camera prst="isometricOffAxis2Top"/>
              <a:lightRig rig="threePt" dir="t"/>
            </a:scene3d>
          </p:grpSpPr>
          <p:pic>
            <p:nvPicPr>
              <p:cNvPr id="39" name="図 38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06D32C9-8D33-63E6-40DC-A24AF3B3C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7346211" y="4981678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1B946837-F11F-8F89-0DDD-B7BD8E0BE3F7}"/>
                  </a:ext>
                </a:extLst>
              </p:cNvPr>
              <p:cNvSpPr/>
              <p:nvPr/>
            </p:nvSpPr>
            <p:spPr>
              <a:xfrm>
                <a:off x="8109246" y="5526019"/>
                <a:ext cx="222250" cy="212725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9" name="下矢印 18">
            <a:extLst>
              <a:ext uri="{FF2B5EF4-FFF2-40B4-BE49-F238E27FC236}">
                <a16:creationId xmlns:a16="http://schemas.microsoft.com/office/drawing/2014/main" id="{D1B88A5D-497A-7F1D-B091-25A5C0209A58}"/>
              </a:ext>
            </a:extLst>
          </p:cNvPr>
          <p:cNvSpPr/>
          <p:nvPr/>
        </p:nvSpPr>
        <p:spPr>
          <a:xfrm>
            <a:off x="9276081" y="3338876"/>
            <a:ext cx="469122" cy="39793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A8EE65E8-D47A-39E2-1935-CE0E9658F9FC}"/>
              </a:ext>
            </a:extLst>
          </p:cNvPr>
          <p:cNvGrpSpPr/>
          <p:nvPr/>
        </p:nvGrpSpPr>
        <p:grpSpPr>
          <a:xfrm>
            <a:off x="8833452" y="3899902"/>
            <a:ext cx="1366780" cy="1366780"/>
            <a:chOff x="7503292" y="4362480"/>
            <a:chExt cx="1513629" cy="1513629"/>
          </a:xfrm>
        </p:grpSpPr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9EEC39B4-C0A7-1BD8-B6DF-C35E47659D77}"/>
                </a:ext>
              </a:extLst>
            </p:cNvPr>
            <p:cNvCxnSpPr>
              <a:cxnSpLocks/>
            </p:cNvCxnSpPr>
            <p:nvPr/>
          </p:nvCxnSpPr>
          <p:spPr>
            <a:xfrm>
              <a:off x="7883578" y="4362480"/>
              <a:ext cx="0" cy="11352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AF2D5707-CD58-9AF4-2CF0-F51FF35F2C2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699" y="5497702"/>
              <a:ext cx="11352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85A0DDFC-958F-A4DF-1491-654AEC5EB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3292" y="5497702"/>
              <a:ext cx="378407" cy="37840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75B74364-C22A-81BA-3528-09CA2E486911}"/>
                </a:ext>
              </a:extLst>
            </p:cNvPr>
            <p:cNvGrpSpPr/>
            <p:nvPr/>
          </p:nvGrpSpPr>
          <p:grpSpPr>
            <a:xfrm>
              <a:off x="7972980" y="4942503"/>
              <a:ext cx="574251" cy="496269"/>
              <a:chOff x="9146767" y="5630305"/>
              <a:chExt cx="574251" cy="496269"/>
            </a:xfrm>
          </p:grpSpPr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2432D614-B2D8-021F-6D08-35B82D0425B4}"/>
                  </a:ext>
                </a:extLst>
              </p:cNvPr>
              <p:cNvSpPr/>
              <p:nvPr/>
            </p:nvSpPr>
            <p:spPr>
              <a:xfrm>
                <a:off x="9146767" y="5933127"/>
                <a:ext cx="193447" cy="193447"/>
              </a:xfrm>
              <a:prstGeom prst="ellipse">
                <a:avLst/>
              </a:prstGeom>
              <a:solidFill>
                <a:srgbClr val="FF0000">
                  <a:alpha val="10000"/>
                </a:srgbClr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F936566A-E7FD-25D0-43BE-2135CED7B394}"/>
                  </a:ext>
                </a:extLst>
              </p:cNvPr>
              <p:cNvSpPr/>
              <p:nvPr/>
            </p:nvSpPr>
            <p:spPr>
              <a:xfrm>
                <a:off x="9250795" y="5911427"/>
                <a:ext cx="193447" cy="193447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C8341CB5-1D05-A250-D36F-7DCAE53EF826}"/>
                  </a:ext>
                </a:extLst>
              </p:cNvPr>
              <p:cNvSpPr/>
              <p:nvPr/>
            </p:nvSpPr>
            <p:spPr>
              <a:xfrm>
                <a:off x="9347506" y="5862461"/>
                <a:ext cx="193447" cy="193447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A991F660-602A-C51D-AECE-390CB1036B29}"/>
                  </a:ext>
                </a:extLst>
              </p:cNvPr>
              <p:cNvSpPr/>
              <p:nvPr/>
            </p:nvSpPr>
            <p:spPr>
              <a:xfrm>
                <a:off x="9451521" y="5761800"/>
                <a:ext cx="193447" cy="193447"/>
              </a:xfrm>
              <a:prstGeom prst="ellipse">
                <a:avLst/>
              </a:prstGeom>
              <a:solidFill>
                <a:srgbClr val="FF0000">
                  <a:alpha val="60000"/>
                </a:srgbClr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9F3834C3-681C-4737-56EF-E9BC7C247F23}"/>
                  </a:ext>
                </a:extLst>
              </p:cNvPr>
              <p:cNvSpPr/>
              <p:nvPr/>
            </p:nvSpPr>
            <p:spPr>
              <a:xfrm>
                <a:off x="9527571" y="5630305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572A9CEF-2550-D904-75CE-24573792C5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3490" y="6017457"/>
                <a:ext cx="104028" cy="21700"/>
              </a:xfrm>
              <a:prstGeom prst="lin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53C83552-637E-9E6B-1068-78921009A7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47518" y="5968491"/>
                <a:ext cx="96711" cy="48966"/>
              </a:xfrm>
              <a:prstGeom prst="lin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3441A3E0-0652-5693-F2BF-0781B3C080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44229" y="5867830"/>
                <a:ext cx="104015" cy="100661"/>
              </a:xfrm>
              <a:prstGeom prst="lin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1F50204-6C8B-E1DD-794D-FFB9FE88A5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8244" y="5736335"/>
                <a:ext cx="76050" cy="131495"/>
              </a:xfrm>
              <a:prstGeom prst="lin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直方体 24">
              <a:extLst>
                <a:ext uri="{FF2B5EF4-FFF2-40B4-BE49-F238E27FC236}">
                  <a16:creationId xmlns:a16="http://schemas.microsoft.com/office/drawing/2014/main" id="{EA6EC7BD-779E-03A9-B9C7-7C95BBCE1F60}"/>
                </a:ext>
              </a:extLst>
            </p:cNvPr>
            <p:cNvSpPr/>
            <p:nvPr/>
          </p:nvSpPr>
          <p:spPr>
            <a:xfrm>
              <a:off x="7503292" y="4362480"/>
              <a:ext cx="1513629" cy="1513629"/>
            </a:xfrm>
            <a:prstGeom prst="cube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8791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41A7B42B-7DA5-4C73-9C10-E2B759484ABF}"/>
              </a:ext>
            </a:extLst>
          </p:cNvPr>
          <p:cNvGrpSpPr/>
          <p:nvPr/>
        </p:nvGrpSpPr>
        <p:grpSpPr>
          <a:xfrm>
            <a:off x="1011237" y="1429305"/>
            <a:ext cx="10730825" cy="3316844"/>
            <a:chOff x="1011237" y="1429305"/>
            <a:chExt cx="10730825" cy="3316844"/>
          </a:xfrm>
        </p:grpSpPr>
        <p:pic>
          <p:nvPicPr>
            <p:cNvPr id="285" name="図 284">
              <a:extLst>
                <a:ext uri="{FF2B5EF4-FFF2-40B4-BE49-F238E27FC236}">
                  <a16:creationId xmlns:a16="http://schemas.microsoft.com/office/drawing/2014/main" id="{8D35C72C-7FF8-1B27-8347-4327427A8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7931"/>
            <a:stretch/>
          </p:blipFill>
          <p:spPr>
            <a:xfrm>
              <a:off x="1833219" y="1587406"/>
              <a:ext cx="747299" cy="251546"/>
            </a:xfrm>
            <a:prstGeom prst="rect">
              <a:avLst/>
            </a:prstGeom>
          </p:spPr>
        </p:pic>
        <p:pic>
          <p:nvPicPr>
            <p:cNvPr id="287" name="図 286">
              <a:extLst>
                <a:ext uri="{FF2B5EF4-FFF2-40B4-BE49-F238E27FC236}">
                  <a16:creationId xmlns:a16="http://schemas.microsoft.com/office/drawing/2014/main" id="{2E1B90A5-C38F-8308-3D5F-94D18AF8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5477" r="51511"/>
            <a:stretch/>
          </p:blipFill>
          <p:spPr>
            <a:xfrm>
              <a:off x="4262801" y="1584692"/>
              <a:ext cx="779236" cy="251546"/>
            </a:xfrm>
            <a:prstGeom prst="rect">
              <a:avLst/>
            </a:prstGeom>
          </p:spPr>
        </p:pic>
        <p:sp>
          <p:nvSpPr>
            <p:cNvPr id="77" name="平行四辺形 76">
              <a:extLst>
                <a:ext uri="{FF2B5EF4-FFF2-40B4-BE49-F238E27FC236}">
                  <a16:creationId xmlns:a16="http://schemas.microsoft.com/office/drawing/2014/main" id="{8FCC24C7-F8C6-1185-CB56-8465A80EE96C}"/>
                </a:ext>
              </a:extLst>
            </p:cNvPr>
            <p:cNvSpPr/>
            <p:nvPr/>
          </p:nvSpPr>
          <p:spPr>
            <a:xfrm>
              <a:off x="6114879" y="418666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平行四辺形 77">
              <a:extLst>
                <a:ext uri="{FF2B5EF4-FFF2-40B4-BE49-F238E27FC236}">
                  <a16:creationId xmlns:a16="http://schemas.microsoft.com/office/drawing/2014/main" id="{B5B41C39-01F6-F380-0B03-172C78AA9C29}"/>
                </a:ext>
              </a:extLst>
            </p:cNvPr>
            <p:cNvSpPr/>
            <p:nvPr/>
          </p:nvSpPr>
          <p:spPr>
            <a:xfrm>
              <a:off x="7535132" y="4239824"/>
              <a:ext cx="134113" cy="84022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平行四辺形 78">
              <a:extLst>
                <a:ext uri="{FF2B5EF4-FFF2-40B4-BE49-F238E27FC236}">
                  <a16:creationId xmlns:a16="http://schemas.microsoft.com/office/drawing/2014/main" id="{6223FDD8-4DAB-3B05-11EE-4C37283430D1}"/>
                </a:ext>
              </a:extLst>
            </p:cNvPr>
            <p:cNvSpPr/>
            <p:nvPr/>
          </p:nvSpPr>
          <p:spPr>
            <a:xfrm>
              <a:off x="6327472" y="4389341"/>
              <a:ext cx="345275" cy="122451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平行四辺形 72">
              <a:extLst>
                <a:ext uri="{FF2B5EF4-FFF2-40B4-BE49-F238E27FC236}">
                  <a16:creationId xmlns:a16="http://schemas.microsoft.com/office/drawing/2014/main" id="{D40F904F-06F2-12BB-CBAA-3BFB12C60514}"/>
                </a:ext>
              </a:extLst>
            </p:cNvPr>
            <p:cNvSpPr/>
            <p:nvPr/>
          </p:nvSpPr>
          <p:spPr>
            <a:xfrm>
              <a:off x="6114879" y="382346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平行四辺形 73">
              <a:extLst>
                <a:ext uri="{FF2B5EF4-FFF2-40B4-BE49-F238E27FC236}">
                  <a16:creationId xmlns:a16="http://schemas.microsoft.com/office/drawing/2014/main" id="{06F36BCE-5F38-2261-FEF5-92321DF8B1F7}"/>
                </a:ext>
              </a:extLst>
            </p:cNvPr>
            <p:cNvSpPr/>
            <p:nvPr/>
          </p:nvSpPr>
          <p:spPr>
            <a:xfrm>
              <a:off x="7535132" y="3876620"/>
              <a:ext cx="134113" cy="84022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平行四辺形 74">
              <a:extLst>
                <a:ext uri="{FF2B5EF4-FFF2-40B4-BE49-F238E27FC236}">
                  <a16:creationId xmlns:a16="http://schemas.microsoft.com/office/drawing/2014/main" id="{97A2A294-7615-B56D-B653-D44170AD3B27}"/>
                </a:ext>
              </a:extLst>
            </p:cNvPr>
            <p:cNvSpPr/>
            <p:nvPr/>
          </p:nvSpPr>
          <p:spPr>
            <a:xfrm>
              <a:off x="6327472" y="4026137"/>
              <a:ext cx="345275" cy="122451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平行四辺形 75">
              <a:extLst>
                <a:ext uri="{FF2B5EF4-FFF2-40B4-BE49-F238E27FC236}">
                  <a16:creationId xmlns:a16="http://schemas.microsoft.com/office/drawing/2014/main" id="{47315BB9-71B8-75D9-77B9-D73B093ECE1C}"/>
                </a:ext>
              </a:extLst>
            </p:cNvPr>
            <p:cNvSpPr/>
            <p:nvPr/>
          </p:nvSpPr>
          <p:spPr>
            <a:xfrm>
              <a:off x="6972718" y="4004286"/>
              <a:ext cx="436179" cy="144302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平行四辺形 68">
              <a:extLst>
                <a:ext uri="{FF2B5EF4-FFF2-40B4-BE49-F238E27FC236}">
                  <a16:creationId xmlns:a16="http://schemas.microsoft.com/office/drawing/2014/main" id="{8E5C6F2A-70FE-9E55-566D-297EAB61AE26}"/>
                </a:ext>
              </a:extLst>
            </p:cNvPr>
            <p:cNvSpPr/>
            <p:nvPr/>
          </p:nvSpPr>
          <p:spPr>
            <a:xfrm>
              <a:off x="6114879" y="346025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平行四辺形 69">
              <a:extLst>
                <a:ext uri="{FF2B5EF4-FFF2-40B4-BE49-F238E27FC236}">
                  <a16:creationId xmlns:a16="http://schemas.microsoft.com/office/drawing/2014/main" id="{0292C447-7195-F6A7-2091-1490FE904167}"/>
                </a:ext>
              </a:extLst>
            </p:cNvPr>
            <p:cNvSpPr/>
            <p:nvPr/>
          </p:nvSpPr>
          <p:spPr>
            <a:xfrm>
              <a:off x="7535132" y="3513414"/>
              <a:ext cx="134113" cy="84022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平行四辺形 70">
              <a:extLst>
                <a:ext uri="{FF2B5EF4-FFF2-40B4-BE49-F238E27FC236}">
                  <a16:creationId xmlns:a16="http://schemas.microsoft.com/office/drawing/2014/main" id="{B20C01E5-F4B4-A4F4-4207-C7D7892B11E5}"/>
                </a:ext>
              </a:extLst>
            </p:cNvPr>
            <p:cNvSpPr/>
            <p:nvPr/>
          </p:nvSpPr>
          <p:spPr>
            <a:xfrm>
              <a:off x="6972718" y="3641080"/>
              <a:ext cx="436179" cy="144302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平行四辺形 71">
              <a:extLst>
                <a:ext uri="{FF2B5EF4-FFF2-40B4-BE49-F238E27FC236}">
                  <a16:creationId xmlns:a16="http://schemas.microsoft.com/office/drawing/2014/main" id="{062F6CD9-B385-D052-4262-6AD43822374C}"/>
                </a:ext>
              </a:extLst>
            </p:cNvPr>
            <p:cNvSpPr/>
            <p:nvPr/>
          </p:nvSpPr>
          <p:spPr>
            <a:xfrm>
              <a:off x="6831795" y="3486529"/>
              <a:ext cx="212235" cy="79018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平行四辺形 65">
              <a:extLst>
                <a:ext uri="{FF2B5EF4-FFF2-40B4-BE49-F238E27FC236}">
                  <a16:creationId xmlns:a16="http://schemas.microsoft.com/office/drawing/2014/main" id="{87DC985F-9E54-1BF0-9676-96CC302F5882}"/>
                </a:ext>
              </a:extLst>
            </p:cNvPr>
            <p:cNvSpPr/>
            <p:nvPr/>
          </p:nvSpPr>
          <p:spPr>
            <a:xfrm>
              <a:off x="6114879" y="309704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平行四辺形 66">
              <a:extLst>
                <a:ext uri="{FF2B5EF4-FFF2-40B4-BE49-F238E27FC236}">
                  <a16:creationId xmlns:a16="http://schemas.microsoft.com/office/drawing/2014/main" id="{5F963CB2-48E5-CB9E-DAA3-AB6ABD4CA28C}"/>
                </a:ext>
              </a:extLst>
            </p:cNvPr>
            <p:cNvSpPr/>
            <p:nvPr/>
          </p:nvSpPr>
          <p:spPr>
            <a:xfrm>
              <a:off x="6972718" y="3277874"/>
              <a:ext cx="436179" cy="144302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平行四辺形 67">
              <a:extLst>
                <a:ext uri="{FF2B5EF4-FFF2-40B4-BE49-F238E27FC236}">
                  <a16:creationId xmlns:a16="http://schemas.microsoft.com/office/drawing/2014/main" id="{80A68A0D-7BBE-5C6B-B4CB-7D77FC031623}"/>
                </a:ext>
              </a:extLst>
            </p:cNvPr>
            <p:cNvSpPr/>
            <p:nvPr/>
          </p:nvSpPr>
          <p:spPr>
            <a:xfrm>
              <a:off x="6831795" y="3123323"/>
              <a:ext cx="212235" cy="79018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平行四辺形 62">
              <a:extLst>
                <a:ext uri="{FF2B5EF4-FFF2-40B4-BE49-F238E27FC236}">
                  <a16:creationId xmlns:a16="http://schemas.microsoft.com/office/drawing/2014/main" id="{16402F16-16F1-3A42-F5B6-98FEE1199389}"/>
                </a:ext>
              </a:extLst>
            </p:cNvPr>
            <p:cNvSpPr/>
            <p:nvPr/>
          </p:nvSpPr>
          <p:spPr>
            <a:xfrm>
              <a:off x="6114879" y="2733843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平行四辺形 63">
              <a:extLst>
                <a:ext uri="{FF2B5EF4-FFF2-40B4-BE49-F238E27FC236}">
                  <a16:creationId xmlns:a16="http://schemas.microsoft.com/office/drawing/2014/main" id="{11F8C8F9-7114-ABA2-F45D-4FD0C0B7766D}"/>
                </a:ext>
              </a:extLst>
            </p:cNvPr>
            <p:cNvSpPr/>
            <p:nvPr/>
          </p:nvSpPr>
          <p:spPr>
            <a:xfrm>
              <a:off x="7011138" y="2914668"/>
              <a:ext cx="436179" cy="144302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平行四辺形 64">
              <a:extLst>
                <a:ext uri="{FF2B5EF4-FFF2-40B4-BE49-F238E27FC236}">
                  <a16:creationId xmlns:a16="http://schemas.microsoft.com/office/drawing/2014/main" id="{39862F11-453A-3026-86F4-F4FD42079985}"/>
                </a:ext>
              </a:extLst>
            </p:cNvPr>
            <p:cNvSpPr/>
            <p:nvPr/>
          </p:nvSpPr>
          <p:spPr>
            <a:xfrm>
              <a:off x="6789533" y="2775485"/>
              <a:ext cx="212235" cy="79018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平行四辺形 59">
              <a:extLst>
                <a:ext uri="{FF2B5EF4-FFF2-40B4-BE49-F238E27FC236}">
                  <a16:creationId xmlns:a16="http://schemas.microsoft.com/office/drawing/2014/main" id="{D9199904-3D10-2420-76C3-B7314D21E352}"/>
                </a:ext>
              </a:extLst>
            </p:cNvPr>
            <p:cNvSpPr/>
            <p:nvPr/>
          </p:nvSpPr>
          <p:spPr>
            <a:xfrm>
              <a:off x="6114879" y="2370637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平行四辺形 60">
              <a:extLst>
                <a:ext uri="{FF2B5EF4-FFF2-40B4-BE49-F238E27FC236}">
                  <a16:creationId xmlns:a16="http://schemas.microsoft.com/office/drawing/2014/main" id="{2B08E2F7-0D7F-E1C0-BB86-71F9978CC373}"/>
                </a:ext>
              </a:extLst>
            </p:cNvPr>
            <p:cNvSpPr/>
            <p:nvPr/>
          </p:nvSpPr>
          <p:spPr>
            <a:xfrm>
              <a:off x="6789533" y="2412279"/>
              <a:ext cx="212235" cy="79018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平行四辺形 61">
              <a:extLst>
                <a:ext uri="{FF2B5EF4-FFF2-40B4-BE49-F238E27FC236}">
                  <a16:creationId xmlns:a16="http://schemas.microsoft.com/office/drawing/2014/main" id="{4294428C-3EB0-D396-4C31-C85F7BF91171}"/>
                </a:ext>
              </a:extLst>
            </p:cNvPr>
            <p:cNvSpPr/>
            <p:nvPr/>
          </p:nvSpPr>
          <p:spPr>
            <a:xfrm>
              <a:off x="6214403" y="2668168"/>
              <a:ext cx="383954" cy="6549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平行四辺形 56">
              <a:extLst>
                <a:ext uri="{FF2B5EF4-FFF2-40B4-BE49-F238E27FC236}">
                  <a16:creationId xmlns:a16="http://schemas.microsoft.com/office/drawing/2014/main" id="{966EA97A-0A87-1214-B011-51D7C3E8897B}"/>
                </a:ext>
              </a:extLst>
            </p:cNvPr>
            <p:cNvSpPr/>
            <p:nvPr/>
          </p:nvSpPr>
          <p:spPr>
            <a:xfrm>
              <a:off x="6114879" y="200743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平行四辺形 57">
              <a:extLst>
                <a:ext uri="{FF2B5EF4-FFF2-40B4-BE49-F238E27FC236}">
                  <a16:creationId xmlns:a16="http://schemas.microsoft.com/office/drawing/2014/main" id="{789CC50C-162B-179E-D74F-49DE51592162}"/>
                </a:ext>
              </a:extLst>
            </p:cNvPr>
            <p:cNvSpPr/>
            <p:nvPr/>
          </p:nvSpPr>
          <p:spPr>
            <a:xfrm>
              <a:off x="6728359" y="2049073"/>
              <a:ext cx="212235" cy="79018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平行四辺形 58">
              <a:extLst>
                <a:ext uri="{FF2B5EF4-FFF2-40B4-BE49-F238E27FC236}">
                  <a16:creationId xmlns:a16="http://schemas.microsoft.com/office/drawing/2014/main" id="{11E7E4A4-3202-95CE-DD65-BA8169C63EED}"/>
                </a:ext>
              </a:extLst>
            </p:cNvPr>
            <p:cNvSpPr/>
            <p:nvPr/>
          </p:nvSpPr>
          <p:spPr>
            <a:xfrm>
              <a:off x="6214403" y="2304962"/>
              <a:ext cx="383954" cy="6549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8" name="グループ化 277">
              <a:extLst>
                <a:ext uri="{FF2B5EF4-FFF2-40B4-BE49-F238E27FC236}">
                  <a16:creationId xmlns:a16="http://schemas.microsoft.com/office/drawing/2014/main" id="{2977761D-2D66-E360-D8A6-259AE361C68B}"/>
                </a:ext>
              </a:extLst>
            </p:cNvPr>
            <p:cNvGrpSpPr/>
            <p:nvPr/>
          </p:nvGrpSpPr>
          <p:grpSpPr>
            <a:xfrm>
              <a:off x="3645447" y="2007431"/>
              <a:ext cx="1715678" cy="2584586"/>
              <a:chOff x="3654694" y="2018356"/>
              <a:chExt cx="1715678" cy="2584586"/>
            </a:xfrm>
          </p:grpSpPr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B2B6C122-AE41-63DC-063B-B110585E92DB}"/>
                  </a:ext>
                </a:extLst>
              </p:cNvPr>
              <p:cNvSpPr/>
              <p:nvPr/>
            </p:nvSpPr>
            <p:spPr>
              <a:xfrm>
                <a:off x="3654694" y="419759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8566E4AF-A207-263A-6758-23009606044A}"/>
                  </a:ext>
                </a:extLst>
              </p:cNvPr>
              <p:cNvSpPr/>
              <p:nvPr/>
            </p:nvSpPr>
            <p:spPr>
              <a:xfrm>
                <a:off x="5074947" y="4250749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568D657F-F86A-11AE-03CF-88484087D1A0}"/>
                  </a:ext>
                </a:extLst>
              </p:cNvPr>
              <p:cNvSpPr/>
              <p:nvPr/>
            </p:nvSpPr>
            <p:spPr>
              <a:xfrm>
                <a:off x="3867287" y="440026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F31D1BD6-1B1F-5F54-8FE9-6E8691165BD7}"/>
                  </a:ext>
                </a:extLst>
              </p:cNvPr>
              <p:cNvSpPr/>
              <p:nvPr/>
            </p:nvSpPr>
            <p:spPr>
              <a:xfrm>
                <a:off x="3654694" y="38343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3AB554BD-E83C-8D1A-CDA3-AC0D315677A8}"/>
                  </a:ext>
                </a:extLst>
              </p:cNvPr>
              <p:cNvSpPr/>
              <p:nvPr/>
            </p:nvSpPr>
            <p:spPr>
              <a:xfrm>
                <a:off x="5074947" y="3887545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平行四辺形 87">
                <a:extLst>
                  <a:ext uri="{FF2B5EF4-FFF2-40B4-BE49-F238E27FC236}">
                    <a16:creationId xmlns:a16="http://schemas.microsoft.com/office/drawing/2014/main" id="{18082323-7EEE-078A-10C1-EF47CF1AAFAD}"/>
                  </a:ext>
                </a:extLst>
              </p:cNvPr>
              <p:cNvSpPr/>
              <p:nvPr/>
            </p:nvSpPr>
            <p:spPr>
              <a:xfrm>
                <a:off x="3867287" y="4037062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273C2A3E-22A2-CC91-30F2-3E52E1358DA3}"/>
                  </a:ext>
                </a:extLst>
              </p:cNvPr>
              <p:cNvSpPr/>
              <p:nvPr/>
            </p:nvSpPr>
            <p:spPr>
              <a:xfrm>
                <a:off x="4512533" y="401521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32B173C0-FB6C-4731-3CD5-A9937E59ABB4}"/>
                  </a:ext>
                </a:extLst>
              </p:cNvPr>
              <p:cNvSpPr/>
              <p:nvPr/>
            </p:nvSpPr>
            <p:spPr>
              <a:xfrm>
                <a:off x="3654694" y="34711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372CF439-300D-8F55-B0E3-80CB703A84D4}"/>
                  </a:ext>
                </a:extLst>
              </p:cNvPr>
              <p:cNvSpPr/>
              <p:nvPr/>
            </p:nvSpPr>
            <p:spPr>
              <a:xfrm>
                <a:off x="4512533" y="365200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平行四辺形 95">
                <a:extLst>
                  <a:ext uri="{FF2B5EF4-FFF2-40B4-BE49-F238E27FC236}">
                    <a16:creationId xmlns:a16="http://schemas.microsoft.com/office/drawing/2014/main" id="{CD0937FB-C2A7-F848-4E8B-856FC431D010}"/>
                  </a:ext>
                </a:extLst>
              </p:cNvPr>
              <p:cNvSpPr/>
              <p:nvPr/>
            </p:nvSpPr>
            <p:spPr>
              <a:xfrm>
                <a:off x="3654694" y="310797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平行四辺形 96">
                <a:extLst>
                  <a:ext uri="{FF2B5EF4-FFF2-40B4-BE49-F238E27FC236}">
                    <a16:creationId xmlns:a16="http://schemas.microsoft.com/office/drawing/2014/main" id="{AFF9B1C6-95CB-C4E8-3B6A-C65F40A8B7EC}"/>
                  </a:ext>
                </a:extLst>
              </p:cNvPr>
              <p:cNvSpPr/>
              <p:nvPr/>
            </p:nvSpPr>
            <p:spPr>
              <a:xfrm>
                <a:off x="4512533" y="328879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平行四辺形 97">
                <a:extLst>
                  <a:ext uri="{FF2B5EF4-FFF2-40B4-BE49-F238E27FC236}">
                    <a16:creationId xmlns:a16="http://schemas.microsoft.com/office/drawing/2014/main" id="{468F7162-1691-EE0B-A17F-B42C20D36CCE}"/>
                  </a:ext>
                </a:extLst>
              </p:cNvPr>
              <p:cNvSpPr/>
              <p:nvPr/>
            </p:nvSpPr>
            <p:spPr>
              <a:xfrm>
                <a:off x="4371610" y="313424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平行四辺形 99">
                <a:extLst>
                  <a:ext uri="{FF2B5EF4-FFF2-40B4-BE49-F238E27FC236}">
                    <a16:creationId xmlns:a16="http://schemas.microsoft.com/office/drawing/2014/main" id="{140E912C-4EF6-0C9A-1BD0-4D7DB334B70D}"/>
                  </a:ext>
                </a:extLst>
              </p:cNvPr>
              <p:cNvSpPr/>
              <p:nvPr/>
            </p:nvSpPr>
            <p:spPr>
              <a:xfrm>
                <a:off x="3654694" y="274476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BC43E65F-DBAE-FBE9-7FE3-B1E3BB935F34}"/>
                  </a:ext>
                </a:extLst>
              </p:cNvPr>
              <p:cNvSpPr/>
              <p:nvPr/>
            </p:nvSpPr>
            <p:spPr>
              <a:xfrm>
                <a:off x="4550953" y="292559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平行四辺形 101">
                <a:extLst>
                  <a:ext uri="{FF2B5EF4-FFF2-40B4-BE49-F238E27FC236}">
                    <a16:creationId xmlns:a16="http://schemas.microsoft.com/office/drawing/2014/main" id="{F24A1614-021B-B66B-F56C-74EB7EB7AF5F}"/>
                  </a:ext>
                </a:extLst>
              </p:cNvPr>
              <p:cNvSpPr/>
              <p:nvPr/>
            </p:nvSpPr>
            <p:spPr>
              <a:xfrm>
                <a:off x="4329348" y="278641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平行四辺形 103">
                <a:extLst>
                  <a:ext uri="{FF2B5EF4-FFF2-40B4-BE49-F238E27FC236}">
                    <a16:creationId xmlns:a16="http://schemas.microsoft.com/office/drawing/2014/main" id="{182F0E88-DEF1-65D8-F03C-6E96CFA0625D}"/>
                  </a:ext>
                </a:extLst>
              </p:cNvPr>
              <p:cNvSpPr/>
              <p:nvPr/>
            </p:nvSpPr>
            <p:spPr>
              <a:xfrm>
                <a:off x="3654694" y="238156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平行四辺形 104">
                <a:extLst>
                  <a:ext uri="{FF2B5EF4-FFF2-40B4-BE49-F238E27FC236}">
                    <a16:creationId xmlns:a16="http://schemas.microsoft.com/office/drawing/2014/main" id="{2B29A765-00D6-EEF6-F381-700C16E8EDDD}"/>
                  </a:ext>
                </a:extLst>
              </p:cNvPr>
              <p:cNvSpPr/>
              <p:nvPr/>
            </p:nvSpPr>
            <p:spPr>
              <a:xfrm>
                <a:off x="4329348" y="242320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6" name="平行四辺形 105">
                <a:extLst>
                  <a:ext uri="{FF2B5EF4-FFF2-40B4-BE49-F238E27FC236}">
                    <a16:creationId xmlns:a16="http://schemas.microsoft.com/office/drawing/2014/main" id="{EA5E2C2E-C62E-4C18-332C-5036A2793339}"/>
                  </a:ext>
                </a:extLst>
              </p:cNvPr>
              <p:cNvSpPr/>
              <p:nvPr/>
            </p:nvSpPr>
            <p:spPr>
              <a:xfrm>
                <a:off x="3754218" y="2679093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平行四辺形 107">
                <a:extLst>
                  <a:ext uri="{FF2B5EF4-FFF2-40B4-BE49-F238E27FC236}">
                    <a16:creationId xmlns:a16="http://schemas.microsoft.com/office/drawing/2014/main" id="{0E778851-8D1F-4A5D-5750-FD2FCECDD7CF}"/>
                  </a:ext>
                </a:extLst>
              </p:cNvPr>
              <p:cNvSpPr/>
              <p:nvPr/>
            </p:nvSpPr>
            <p:spPr>
              <a:xfrm>
                <a:off x="3654694" y="201835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平行四辺形 108">
                <a:extLst>
                  <a:ext uri="{FF2B5EF4-FFF2-40B4-BE49-F238E27FC236}">
                    <a16:creationId xmlns:a16="http://schemas.microsoft.com/office/drawing/2014/main" id="{659DD1AE-327C-E5C4-0D73-560F9889C881}"/>
                  </a:ext>
                </a:extLst>
              </p:cNvPr>
              <p:cNvSpPr/>
              <p:nvPr/>
            </p:nvSpPr>
            <p:spPr>
              <a:xfrm>
                <a:off x="4268174" y="205999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平行四辺形 109">
                <a:extLst>
                  <a:ext uri="{FF2B5EF4-FFF2-40B4-BE49-F238E27FC236}">
                    <a16:creationId xmlns:a16="http://schemas.microsoft.com/office/drawing/2014/main" id="{7C5352FD-0BC1-FA31-0AC3-0934CDB0AD8E}"/>
                  </a:ext>
                </a:extLst>
              </p:cNvPr>
              <p:cNvSpPr/>
              <p:nvPr/>
            </p:nvSpPr>
            <p:spPr>
              <a:xfrm>
                <a:off x="3754218" y="2315887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9" name="グループ化 278">
              <a:extLst>
                <a:ext uri="{FF2B5EF4-FFF2-40B4-BE49-F238E27FC236}">
                  <a16:creationId xmlns:a16="http://schemas.microsoft.com/office/drawing/2014/main" id="{32AE1364-2CBA-4BC0-A2A7-8405DEE455F0}"/>
                </a:ext>
              </a:extLst>
            </p:cNvPr>
            <p:cNvGrpSpPr/>
            <p:nvPr/>
          </p:nvGrpSpPr>
          <p:grpSpPr>
            <a:xfrm>
              <a:off x="1176015" y="2007431"/>
              <a:ext cx="1715678" cy="2584586"/>
              <a:chOff x="1176015" y="2018356"/>
              <a:chExt cx="1715678" cy="2584586"/>
            </a:xfrm>
          </p:grpSpPr>
          <p:sp>
            <p:nvSpPr>
              <p:cNvPr id="171" name="平行四辺形 170">
                <a:extLst>
                  <a:ext uri="{FF2B5EF4-FFF2-40B4-BE49-F238E27FC236}">
                    <a16:creationId xmlns:a16="http://schemas.microsoft.com/office/drawing/2014/main" id="{58FB6772-7AB0-020F-F328-C594DA7B8DC1}"/>
                  </a:ext>
                </a:extLst>
              </p:cNvPr>
              <p:cNvSpPr/>
              <p:nvPr/>
            </p:nvSpPr>
            <p:spPr>
              <a:xfrm>
                <a:off x="1176015" y="419759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B549E54A-2EFB-2FCB-9884-73F7B99C6158}"/>
                  </a:ext>
                </a:extLst>
              </p:cNvPr>
              <p:cNvSpPr/>
              <p:nvPr/>
            </p:nvSpPr>
            <p:spPr>
              <a:xfrm>
                <a:off x="2596268" y="4250749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1DD9B44D-1BB5-EAFC-A73E-37795A154C2A}"/>
                  </a:ext>
                </a:extLst>
              </p:cNvPr>
              <p:cNvSpPr/>
              <p:nvPr/>
            </p:nvSpPr>
            <p:spPr>
              <a:xfrm>
                <a:off x="1388608" y="440026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平行四辺形 171">
                <a:extLst>
                  <a:ext uri="{FF2B5EF4-FFF2-40B4-BE49-F238E27FC236}">
                    <a16:creationId xmlns:a16="http://schemas.microsoft.com/office/drawing/2014/main" id="{926C838E-AFBD-65B5-678F-59D4FD8A443F}"/>
                  </a:ext>
                </a:extLst>
              </p:cNvPr>
              <p:cNvSpPr/>
              <p:nvPr/>
            </p:nvSpPr>
            <p:spPr>
              <a:xfrm>
                <a:off x="1176015" y="38343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70EA2B53-3064-BD06-71CA-1A58D7D2A3F3}"/>
                  </a:ext>
                </a:extLst>
              </p:cNvPr>
              <p:cNvSpPr/>
              <p:nvPr/>
            </p:nvSpPr>
            <p:spPr>
              <a:xfrm>
                <a:off x="2596268" y="3887545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3" name="平行四辺形 262">
                <a:extLst>
                  <a:ext uri="{FF2B5EF4-FFF2-40B4-BE49-F238E27FC236}">
                    <a16:creationId xmlns:a16="http://schemas.microsoft.com/office/drawing/2014/main" id="{D45F06CB-8201-5735-8E75-57EF746124BA}"/>
                  </a:ext>
                </a:extLst>
              </p:cNvPr>
              <p:cNvSpPr/>
              <p:nvPr/>
            </p:nvSpPr>
            <p:spPr>
              <a:xfrm>
                <a:off x="1377152" y="4047725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平行四辺形 172">
                <a:extLst>
                  <a:ext uri="{FF2B5EF4-FFF2-40B4-BE49-F238E27FC236}">
                    <a16:creationId xmlns:a16="http://schemas.microsoft.com/office/drawing/2014/main" id="{EC66701F-C0C6-9DDC-4510-48B84EE814D8}"/>
                  </a:ext>
                </a:extLst>
              </p:cNvPr>
              <p:cNvSpPr/>
              <p:nvPr/>
            </p:nvSpPr>
            <p:spPr>
              <a:xfrm>
                <a:off x="1176015" y="34711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636C966E-EE61-1CB8-5A9E-9BAE5CFA88F4}"/>
                  </a:ext>
                </a:extLst>
              </p:cNvPr>
              <p:cNvSpPr/>
              <p:nvPr/>
            </p:nvSpPr>
            <p:spPr>
              <a:xfrm>
                <a:off x="1388607" y="367385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平行四辺形 182">
                <a:extLst>
                  <a:ext uri="{FF2B5EF4-FFF2-40B4-BE49-F238E27FC236}">
                    <a16:creationId xmlns:a16="http://schemas.microsoft.com/office/drawing/2014/main" id="{DD4EDCE5-1573-ABDE-34F7-3AD9E75A3767}"/>
                  </a:ext>
                </a:extLst>
              </p:cNvPr>
              <p:cNvSpPr/>
              <p:nvPr/>
            </p:nvSpPr>
            <p:spPr>
              <a:xfrm>
                <a:off x="2596268" y="3524339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平行四辺形 183">
                <a:extLst>
                  <a:ext uri="{FF2B5EF4-FFF2-40B4-BE49-F238E27FC236}">
                    <a16:creationId xmlns:a16="http://schemas.microsoft.com/office/drawing/2014/main" id="{A20B5207-E06D-4F50-AF98-1FF8F2488E66}"/>
                  </a:ext>
                </a:extLst>
              </p:cNvPr>
              <p:cNvSpPr/>
              <p:nvPr/>
            </p:nvSpPr>
            <p:spPr>
              <a:xfrm>
                <a:off x="2033854" y="365200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平行四辺形 184">
                <a:extLst>
                  <a:ext uri="{FF2B5EF4-FFF2-40B4-BE49-F238E27FC236}">
                    <a16:creationId xmlns:a16="http://schemas.microsoft.com/office/drawing/2014/main" id="{415E0A6A-9085-7708-FF8B-F881D131B250}"/>
                  </a:ext>
                </a:extLst>
              </p:cNvPr>
              <p:cNvSpPr/>
              <p:nvPr/>
            </p:nvSpPr>
            <p:spPr>
              <a:xfrm>
                <a:off x="1892931" y="349745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4" name="平行四辺形 173">
                <a:extLst>
                  <a:ext uri="{FF2B5EF4-FFF2-40B4-BE49-F238E27FC236}">
                    <a16:creationId xmlns:a16="http://schemas.microsoft.com/office/drawing/2014/main" id="{012C9B54-905D-77A6-461C-E2F24076F898}"/>
                  </a:ext>
                </a:extLst>
              </p:cNvPr>
              <p:cNvSpPr/>
              <p:nvPr/>
            </p:nvSpPr>
            <p:spPr>
              <a:xfrm>
                <a:off x="1176015" y="310797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平行四辺形 185">
                <a:extLst>
                  <a:ext uri="{FF2B5EF4-FFF2-40B4-BE49-F238E27FC236}">
                    <a16:creationId xmlns:a16="http://schemas.microsoft.com/office/drawing/2014/main" id="{331438E3-2C97-7016-5728-61CD21C5BBDD}"/>
                  </a:ext>
                </a:extLst>
              </p:cNvPr>
              <p:cNvSpPr/>
              <p:nvPr/>
            </p:nvSpPr>
            <p:spPr>
              <a:xfrm>
                <a:off x="2033854" y="328879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平行四辺形 186">
                <a:extLst>
                  <a:ext uri="{FF2B5EF4-FFF2-40B4-BE49-F238E27FC236}">
                    <a16:creationId xmlns:a16="http://schemas.microsoft.com/office/drawing/2014/main" id="{232B19C5-13F8-A17B-C07A-92485EC76056}"/>
                  </a:ext>
                </a:extLst>
              </p:cNvPr>
              <p:cNvSpPr/>
              <p:nvPr/>
            </p:nvSpPr>
            <p:spPr>
              <a:xfrm>
                <a:off x="1892931" y="313424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5" name="平行四辺形 174">
                <a:extLst>
                  <a:ext uri="{FF2B5EF4-FFF2-40B4-BE49-F238E27FC236}">
                    <a16:creationId xmlns:a16="http://schemas.microsoft.com/office/drawing/2014/main" id="{0EAC9CCC-694A-DC90-3375-7CF715B5C663}"/>
                  </a:ext>
                </a:extLst>
              </p:cNvPr>
              <p:cNvSpPr/>
              <p:nvPr/>
            </p:nvSpPr>
            <p:spPr>
              <a:xfrm>
                <a:off x="1176015" y="274476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平行四辺形 187">
                <a:extLst>
                  <a:ext uri="{FF2B5EF4-FFF2-40B4-BE49-F238E27FC236}">
                    <a16:creationId xmlns:a16="http://schemas.microsoft.com/office/drawing/2014/main" id="{FB41E4FA-AD44-99DB-A308-6F12A04F0868}"/>
                  </a:ext>
                </a:extLst>
              </p:cNvPr>
              <p:cNvSpPr/>
              <p:nvPr/>
            </p:nvSpPr>
            <p:spPr>
              <a:xfrm>
                <a:off x="2072274" y="292559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平行四辺形 188">
                <a:extLst>
                  <a:ext uri="{FF2B5EF4-FFF2-40B4-BE49-F238E27FC236}">
                    <a16:creationId xmlns:a16="http://schemas.microsoft.com/office/drawing/2014/main" id="{AB797485-E0D6-A8A3-E49F-3A7BA7C79A0E}"/>
                  </a:ext>
                </a:extLst>
              </p:cNvPr>
              <p:cNvSpPr/>
              <p:nvPr/>
            </p:nvSpPr>
            <p:spPr>
              <a:xfrm>
                <a:off x="1850669" y="278641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6" name="平行四辺形 175">
                <a:extLst>
                  <a:ext uri="{FF2B5EF4-FFF2-40B4-BE49-F238E27FC236}">
                    <a16:creationId xmlns:a16="http://schemas.microsoft.com/office/drawing/2014/main" id="{3EA5D728-8222-36A6-B9EA-8FBCA50DA7D7}"/>
                  </a:ext>
                </a:extLst>
              </p:cNvPr>
              <p:cNvSpPr/>
              <p:nvPr/>
            </p:nvSpPr>
            <p:spPr>
              <a:xfrm>
                <a:off x="1176015" y="238156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0" name="平行四辺形 189">
                <a:extLst>
                  <a:ext uri="{FF2B5EF4-FFF2-40B4-BE49-F238E27FC236}">
                    <a16:creationId xmlns:a16="http://schemas.microsoft.com/office/drawing/2014/main" id="{568D8D50-EA54-B9C2-C2E8-D390AFA5B04E}"/>
                  </a:ext>
                </a:extLst>
              </p:cNvPr>
              <p:cNvSpPr/>
              <p:nvPr/>
            </p:nvSpPr>
            <p:spPr>
              <a:xfrm>
                <a:off x="1850669" y="242320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平行四辺形 190">
                <a:extLst>
                  <a:ext uri="{FF2B5EF4-FFF2-40B4-BE49-F238E27FC236}">
                    <a16:creationId xmlns:a16="http://schemas.microsoft.com/office/drawing/2014/main" id="{BDC8C277-B790-8838-6F71-A8383A5B8951}"/>
                  </a:ext>
                </a:extLst>
              </p:cNvPr>
              <p:cNvSpPr/>
              <p:nvPr/>
            </p:nvSpPr>
            <p:spPr>
              <a:xfrm>
                <a:off x="1275539" y="2679093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chemeClr val="accent1">
                  <a:alpha val="50000"/>
                </a:scheme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E1EB5028-05C6-A34C-4539-4AD2B9515E2A}"/>
                  </a:ext>
                </a:extLst>
              </p:cNvPr>
              <p:cNvSpPr/>
              <p:nvPr/>
            </p:nvSpPr>
            <p:spPr>
              <a:xfrm>
                <a:off x="1176015" y="201835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25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平行四辺形 192">
                <a:extLst>
                  <a:ext uri="{FF2B5EF4-FFF2-40B4-BE49-F238E27FC236}">
                    <a16:creationId xmlns:a16="http://schemas.microsoft.com/office/drawing/2014/main" id="{FED3C54C-B8D3-A929-9DC8-194B5E0D2028}"/>
                  </a:ext>
                </a:extLst>
              </p:cNvPr>
              <p:cNvSpPr/>
              <p:nvPr/>
            </p:nvSpPr>
            <p:spPr>
              <a:xfrm>
                <a:off x="1275539" y="2315887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chemeClr val="accent1">
                  <a:alpha val="50000"/>
                </a:scheme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86" name="図 285">
              <a:extLst>
                <a:ext uri="{FF2B5EF4-FFF2-40B4-BE49-F238E27FC236}">
                  <a16:creationId xmlns:a16="http://schemas.microsoft.com/office/drawing/2014/main" id="{D8EC7C2B-27C1-4D08-D5BC-1239CAD5C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785" r="25273"/>
            <a:stretch/>
          </p:blipFill>
          <p:spPr>
            <a:xfrm>
              <a:off x="6645179" y="1584692"/>
              <a:ext cx="810720" cy="251546"/>
            </a:xfrm>
            <a:prstGeom prst="rect">
              <a:avLst/>
            </a:prstGeom>
          </p:spPr>
        </p:pic>
        <p:sp>
          <p:nvSpPr>
            <p:cNvPr id="311" name="下矢印 310">
              <a:extLst>
                <a:ext uri="{FF2B5EF4-FFF2-40B4-BE49-F238E27FC236}">
                  <a16:creationId xmlns:a16="http://schemas.microsoft.com/office/drawing/2014/main" id="{53BE2E32-E2CB-FF0D-5CF7-1AB1BC7143FA}"/>
                </a:ext>
              </a:extLst>
            </p:cNvPr>
            <p:cNvSpPr/>
            <p:nvPr/>
          </p:nvSpPr>
          <p:spPr>
            <a:xfrm rot="10800000">
              <a:off x="8272795" y="1908515"/>
              <a:ext cx="464832" cy="2738717"/>
            </a:xfrm>
            <a:prstGeom prst="downArrow">
              <a:avLst>
                <a:gd name="adj1" fmla="val 50000"/>
                <a:gd name="adj2" fmla="val 65628"/>
              </a:avLst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2" name="テキスト ボックス 311">
              <a:extLst>
                <a:ext uri="{FF2B5EF4-FFF2-40B4-BE49-F238E27FC236}">
                  <a16:creationId xmlns:a16="http://schemas.microsoft.com/office/drawing/2014/main" id="{49BEFC5D-D559-EEC5-85B9-33569D330F7C}"/>
                </a:ext>
              </a:extLst>
            </p:cNvPr>
            <p:cNvSpPr txBox="1"/>
            <p:nvPr/>
          </p:nvSpPr>
          <p:spPr>
            <a:xfrm>
              <a:off x="8829150" y="2923930"/>
              <a:ext cx="29129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Depth directional tracking</a:t>
              </a:r>
            </a:p>
            <a:p>
              <a:pPr algn="ctr"/>
              <a:r>
                <a:rPr lang="en-US" altLang="ja-JP" sz="2000" dirty="0"/>
                <a:t>(</a:t>
              </a:r>
              <a:r>
                <a:rPr lang="en-US" altLang="ja-JP" sz="2000" b="1" dirty="0">
                  <a:solidFill>
                    <a:srgbClr val="FF0000"/>
                  </a:solidFill>
                </a:rPr>
                <a:t>Depth-SORT</a:t>
              </a:r>
              <a:r>
                <a:rPr lang="en-US" altLang="ja-JP" sz="2000" dirty="0"/>
                <a:t>)</a:t>
              </a:r>
              <a:endParaRPr kumimoji="1" lang="ja-JP" altLang="en-US" sz="2000"/>
            </a:p>
          </p:txBody>
        </p:sp>
        <p:sp>
          <p:nvSpPr>
            <p:cNvPr id="313" name="正方形/長方形 312">
              <a:extLst>
                <a:ext uri="{FF2B5EF4-FFF2-40B4-BE49-F238E27FC236}">
                  <a16:creationId xmlns:a16="http://schemas.microsoft.com/office/drawing/2014/main" id="{D0FBA33C-A1D8-F561-6FB0-4D5CB204B114}"/>
                </a:ext>
              </a:extLst>
            </p:cNvPr>
            <p:cNvSpPr/>
            <p:nvPr/>
          </p:nvSpPr>
          <p:spPr>
            <a:xfrm>
              <a:off x="8130528" y="1836239"/>
              <a:ext cx="3611534" cy="29099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id="{223E1766-CCF4-9EE1-4940-5BDD1F029818}"/>
                </a:ext>
              </a:extLst>
            </p:cNvPr>
            <p:cNvSpPr/>
            <p:nvPr/>
          </p:nvSpPr>
          <p:spPr>
            <a:xfrm>
              <a:off x="1011237" y="1429305"/>
              <a:ext cx="4475284" cy="331684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5965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018D230-5BDC-8A43-8CC0-D91A44D2F4D2}"/>
              </a:ext>
            </a:extLst>
          </p:cNvPr>
          <p:cNvGrpSpPr/>
          <p:nvPr/>
        </p:nvGrpSpPr>
        <p:grpSpPr>
          <a:xfrm>
            <a:off x="9227165" y="3934310"/>
            <a:ext cx="1715678" cy="1916535"/>
            <a:chOff x="7520901" y="2526046"/>
            <a:chExt cx="1715678" cy="1916535"/>
          </a:xfrm>
        </p:grpSpPr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E80047F3-1ACD-B570-E60F-04253F4D505E}"/>
                </a:ext>
              </a:extLst>
            </p:cNvPr>
            <p:cNvGrpSpPr/>
            <p:nvPr/>
          </p:nvGrpSpPr>
          <p:grpSpPr>
            <a:xfrm>
              <a:off x="7520901" y="4037229"/>
              <a:ext cx="1715678" cy="405352"/>
              <a:chOff x="7588189" y="4787480"/>
              <a:chExt cx="1715678" cy="405352"/>
            </a:xfrm>
          </p:grpSpPr>
          <p:sp>
            <p:nvSpPr>
              <p:cNvPr id="190" name="平行四辺形 189">
                <a:extLst>
                  <a:ext uri="{FF2B5EF4-FFF2-40B4-BE49-F238E27FC236}">
                    <a16:creationId xmlns:a16="http://schemas.microsoft.com/office/drawing/2014/main" id="{51946996-7EF3-BB33-C398-63903E305F8E}"/>
                  </a:ext>
                </a:extLst>
              </p:cNvPr>
              <p:cNvSpPr/>
              <p:nvPr/>
            </p:nvSpPr>
            <p:spPr>
              <a:xfrm>
                <a:off x="7588189" y="4787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平行四辺形 190">
                <a:extLst>
                  <a:ext uri="{FF2B5EF4-FFF2-40B4-BE49-F238E27FC236}">
                    <a16:creationId xmlns:a16="http://schemas.microsoft.com/office/drawing/2014/main" id="{36A9B2E3-4B59-9E1C-A0FD-F84E5742ED57}"/>
                  </a:ext>
                </a:extLst>
              </p:cNvPr>
              <p:cNvSpPr/>
              <p:nvPr/>
            </p:nvSpPr>
            <p:spPr>
              <a:xfrm>
                <a:off x="9008442" y="484063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平行四辺形 191">
                <a:extLst>
                  <a:ext uri="{FF2B5EF4-FFF2-40B4-BE49-F238E27FC236}">
                    <a16:creationId xmlns:a16="http://schemas.microsoft.com/office/drawing/2014/main" id="{A542EFE1-0FF6-2E23-44D6-9D71F7F440F5}"/>
                  </a:ext>
                </a:extLst>
              </p:cNvPr>
              <p:cNvSpPr/>
              <p:nvPr/>
            </p:nvSpPr>
            <p:spPr>
              <a:xfrm>
                <a:off x="7800782" y="499015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9B19B5B1-9F03-5976-0F20-9895DAAA38E4}"/>
                </a:ext>
              </a:extLst>
            </p:cNvPr>
            <p:cNvGrpSpPr/>
            <p:nvPr/>
          </p:nvGrpSpPr>
          <p:grpSpPr>
            <a:xfrm>
              <a:off x="7520901" y="3785366"/>
              <a:ext cx="1715678" cy="405352"/>
              <a:chOff x="7622995" y="4237601"/>
              <a:chExt cx="1715678" cy="405352"/>
            </a:xfrm>
          </p:grpSpPr>
          <p:sp>
            <p:nvSpPr>
              <p:cNvPr id="186" name="平行四辺形 185">
                <a:extLst>
                  <a:ext uri="{FF2B5EF4-FFF2-40B4-BE49-F238E27FC236}">
                    <a16:creationId xmlns:a16="http://schemas.microsoft.com/office/drawing/2014/main" id="{E7F55E3E-AD71-FC7B-44C9-216F1C99AF2D}"/>
                  </a:ext>
                </a:extLst>
              </p:cNvPr>
              <p:cNvSpPr/>
              <p:nvPr/>
            </p:nvSpPr>
            <p:spPr>
              <a:xfrm>
                <a:off x="7622995" y="423760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平行四辺形 186">
                <a:extLst>
                  <a:ext uri="{FF2B5EF4-FFF2-40B4-BE49-F238E27FC236}">
                    <a16:creationId xmlns:a16="http://schemas.microsoft.com/office/drawing/2014/main" id="{9BC105A7-5B96-D4EB-220C-00FBE579E563}"/>
                  </a:ext>
                </a:extLst>
              </p:cNvPr>
              <p:cNvSpPr/>
              <p:nvPr/>
            </p:nvSpPr>
            <p:spPr>
              <a:xfrm>
                <a:off x="9043248" y="429076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平行四辺形 187">
                <a:extLst>
                  <a:ext uri="{FF2B5EF4-FFF2-40B4-BE49-F238E27FC236}">
                    <a16:creationId xmlns:a16="http://schemas.microsoft.com/office/drawing/2014/main" id="{71A7B088-19A3-5F6F-CB01-E724629D90DD}"/>
                  </a:ext>
                </a:extLst>
              </p:cNvPr>
              <p:cNvSpPr/>
              <p:nvPr/>
            </p:nvSpPr>
            <p:spPr>
              <a:xfrm>
                <a:off x="7835588" y="4440277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平行四辺形 188">
                <a:extLst>
                  <a:ext uri="{FF2B5EF4-FFF2-40B4-BE49-F238E27FC236}">
                    <a16:creationId xmlns:a16="http://schemas.microsoft.com/office/drawing/2014/main" id="{354C5CE2-7CE2-DD5A-0D02-467AD10B635D}"/>
                  </a:ext>
                </a:extLst>
              </p:cNvPr>
              <p:cNvSpPr/>
              <p:nvPr/>
            </p:nvSpPr>
            <p:spPr>
              <a:xfrm>
                <a:off x="8480834" y="4418426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4C46E7A-CCD5-8D73-0B4B-0BBC89205715}"/>
                </a:ext>
              </a:extLst>
            </p:cNvPr>
            <p:cNvGrpSpPr/>
            <p:nvPr/>
          </p:nvGrpSpPr>
          <p:grpSpPr>
            <a:xfrm>
              <a:off x="7520901" y="3533502"/>
              <a:ext cx="1715678" cy="405352"/>
              <a:chOff x="7622995" y="3687720"/>
              <a:chExt cx="1715678" cy="405352"/>
            </a:xfrm>
          </p:grpSpPr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46ED4AC3-B6BB-40FF-B471-FE23DB1A730B}"/>
                  </a:ext>
                </a:extLst>
              </p:cNvPr>
              <p:cNvSpPr/>
              <p:nvPr/>
            </p:nvSpPr>
            <p:spPr>
              <a:xfrm>
                <a:off x="7622995" y="368772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平行四辺形 182">
                <a:extLst>
                  <a:ext uri="{FF2B5EF4-FFF2-40B4-BE49-F238E27FC236}">
                    <a16:creationId xmlns:a16="http://schemas.microsoft.com/office/drawing/2014/main" id="{3A7513F0-364F-AB92-6FE1-9FC827A6D3B1}"/>
                  </a:ext>
                </a:extLst>
              </p:cNvPr>
              <p:cNvSpPr/>
              <p:nvPr/>
            </p:nvSpPr>
            <p:spPr>
              <a:xfrm>
                <a:off x="9043248" y="374087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平行四辺形 183">
                <a:extLst>
                  <a:ext uri="{FF2B5EF4-FFF2-40B4-BE49-F238E27FC236}">
                    <a16:creationId xmlns:a16="http://schemas.microsoft.com/office/drawing/2014/main" id="{BA0C7FD0-81B7-2589-5523-EE46FD1EC4DB}"/>
                  </a:ext>
                </a:extLst>
              </p:cNvPr>
              <p:cNvSpPr/>
              <p:nvPr/>
            </p:nvSpPr>
            <p:spPr>
              <a:xfrm>
                <a:off x="8480834" y="386854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平行四辺形 184">
                <a:extLst>
                  <a:ext uri="{FF2B5EF4-FFF2-40B4-BE49-F238E27FC236}">
                    <a16:creationId xmlns:a16="http://schemas.microsoft.com/office/drawing/2014/main" id="{0AB33143-8462-F61E-5A99-4D605B75C00B}"/>
                  </a:ext>
                </a:extLst>
              </p:cNvPr>
              <p:cNvSpPr/>
              <p:nvPr/>
            </p:nvSpPr>
            <p:spPr>
              <a:xfrm>
                <a:off x="8339911" y="371399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60099EAB-244F-636F-41DA-243AEEFC9456}"/>
                </a:ext>
              </a:extLst>
            </p:cNvPr>
            <p:cNvGrpSpPr/>
            <p:nvPr/>
          </p:nvGrpSpPr>
          <p:grpSpPr>
            <a:xfrm>
              <a:off x="7520901" y="3281638"/>
              <a:ext cx="1715678" cy="405352"/>
              <a:chOff x="7622995" y="3137839"/>
              <a:chExt cx="1715678" cy="405352"/>
            </a:xfrm>
          </p:grpSpPr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9365BAAD-0362-82DE-6DA0-A4F66CAEA03C}"/>
                  </a:ext>
                </a:extLst>
              </p:cNvPr>
              <p:cNvSpPr/>
              <p:nvPr/>
            </p:nvSpPr>
            <p:spPr>
              <a:xfrm>
                <a:off x="7622995" y="313783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4E3AFA28-F848-FB2C-D287-F7FD27FDEA56}"/>
                  </a:ext>
                </a:extLst>
              </p:cNvPr>
              <p:cNvSpPr/>
              <p:nvPr/>
            </p:nvSpPr>
            <p:spPr>
              <a:xfrm>
                <a:off x="8480834" y="3318664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8798C774-B974-1EDC-B8A2-C5AA45EBEAD2}"/>
                  </a:ext>
                </a:extLst>
              </p:cNvPr>
              <p:cNvSpPr/>
              <p:nvPr/>
            </p:nvSpPr>
            <p:spPr>
              <a:xfrm>
                <a:off x="8339911" y="316411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47217D17-568A-52E0-F3E1-4DB4BADC3D45}"/>
                </a:ext>
              </a:extLst>
            </p:cNvPr>
            <p:cNvGrpSpPr/>
            <p:nvPr/>
          </p:nvGrpSpPr>
          <p:grpSpPr>
            <a:xfrm>
              <a:off x="7520901" y="3029774"/>
              <a:ext cx="1715678" cy="405352"/>
              <a:chOff x="7622995" y="2587958"/>
              <a:chExt cx="1715678" cy="405352"/>
            </a:xfrm>
          </p:grpSpPr>
          <p:sp>
            <p:nvSpPr>
              <p:cNvPr id="176" name="平行四辺形 175">
                <a:extLst>
                  <a:ext uri="{FF2B5EF4-FFF2-40B4-BE49-F238E27FC236}">
                    <a16:creationId xmlns:a16="http://schemas.microsoft.com/office/drawing/2014/main" id="{357EC0F4-992A-367B-6701-394B8B872C39}"/>
                  </a:ext>
                </a:extLst>
              </p:cNvPr>
              <p:cNvSpPr/>
              <p:nvPr/>
            </p:nvSpPr>
            <p:spPr>
              <a:xfrm>
                <a:off x="7622995" y="258795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E73CCAE3-9601-66C7-1615-3906E3C7A17C}"/>
                  </a:ext>
                </a:extLst>
              </p:cNvPr>
              <p:cNvSpPr/>
              <p:nvPr/>
            </p:nvSpPr>
            <p:spPr>
              <a:xfrm>
                <a:off x="8519254" y="2768783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2FEBFAB7-AED5-0A20-D707-DCFB9670ED9E}"/>
                  </a:ext>
                </a:extLst>
              </p:cNvPr>
              <p:cNvSpPr/>
              <p:nvPr/>
            </p:nvSpPr>
            <p:spPr>
              <a:xfrm>
                <a:off x="8297649" y="262960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245DD2B8-472C-CC1E-E7AB-ACE13C4B9C19}"/>
                </a:ext>
              </a:extLst>
            </p:cNvPr>
            <p:cNvGrpSpPr/>
            <p:nvPr/>
          </p:nvGrpSpPr>
          <p:grpSpPr>
            <a:xfrm>
              <a:off x="7520901" y="2777910"/>
              <a:ext cx="1715678" cy="405352"/>
              <a:chOff x="7622995" y="2038077"/>
              <a:chExt cx="1715678" cy="405352"/>
            </a:xfrm>
          </p:grpSpPr>
          <p:sp>
            <p:nvSpPr>
              <p:cNvPr id="173" name="平行四辺形 172">
                <a:extLst>
                  <a:ext uri="{FF2B5EF4-FFF2-40B4-BE49-F238E27FC236}">
                    <a16:creationId xmlns:a16="http://schemas.microsoft.com/office/drawing/2014/main" id="{245CD841-D2D9-2FE6-17A2-548297F5B41F}"/>
                  </a:ext>
                </a:extLst>
              </p:cNvPr>
              <p:cNvSpPr/>
              <p:nvPr/>
            </p:nvSpPr>
            <p:spPr>
              <a:xfrm>
                <a:off x="7622995" y="203807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平行四辺形 173">
                <a:extLst>
                  <a:ext uri="{FF2B5EF4-FFF2-40B4-BE49-F238E27FC236}">
                    <a16:creationId xmlns:a16="http://schemas.microsoft.com/office/drawing/2014/main" id="{B3E991E6-9018-B420-4028-E333C47CD104}"/>
                  </a:ext>
                </a:extLst>
              </p:cNvPr>
              <p:cNvSpPr/>
              <p:nvPr/>
            </p:nvSpPr>
            <p:spPr>
              <a:xfrm>
                <a:off x="8297649" y="207971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平行四辺形 174">
                <a:extLst>
                  <a:ext uri="{FF2B5EF4-FFF2-40B4-BE49-F238E27FC236}">
                    <a16:creationId xmlns:a16="http://schemas.microsoft.com/office/drawing/2014/main" id="{2DCB2ECD-3A34-4726-915C-74369BEC9093}"/>
                  </a:ext>
                </a:extLst>
              </p:cNvPr>
              <p:cNvSpPr/>
              <p:nvPr/>
            </p:nvSpPr>
            <p:spPr>
              <a:xfrm>
                <a:off x="7722519" y="2335608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BA0099E2-14D0-C91B-1D73-CD2690523249}"/>
                </a:ext>
              </a:extLst>
            </p:cNvPr>
            <p:cNvGrpSpPr/>
            <p:nvPr/>
          </p:nvGrpSpPr>
          <p:grpSpPr>
            <a:xfrm>
              <a:off x="7520901" y="2526046"/>
              <a:ext cx="1715678" cy="405352"/>
              <a:chOff x="7622995" y="1488196"/>
              <a:chExt cx="1715678" cy="405352"/>
            </a:xfrm>
          </p:grpSpPr>
          <p:sp>
            <p:nvSpPr>
              <p:cNvPr id="170" name="平行四辺形 169">
                <a:extLst>
                  <a:ext uri="{FF2B5EF4-FFF2-40B4-BE49-F238E27FC236}">
                    <a16:creationId xmlns:a16="http://schemas.microsoft.com/office/drawing/2014/main" id="{9E9E8C8B-0B8E-044E-ECDF-74B6B071F471}"/>
                  </a:ext>
                </a:extLst>
              </p:cNvPr>
              <p:cNvSpPr/>
              <p:nvPr/>
            </p:nvSpPr>
            <p:spPr>
              <a:xfrm>
                <a:off x="7622995" y="148819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平行四辺形 170">
                <a:extLst>
                  <a:ext uri="{FF2B5EF4-FFF2-40B4-BE49-F238E27FC236}">
                    <a16:creationId xmlns:a16="http://schemas.microsoft.com/office/drawing/2014/main" id="{524F8B3D-90C1-905D-E0F6-5057C35065BD}"/>
                  </a:ext>
                </a:extLst>
              </p:cNvPr>
              <p:cNvSpPr/>
              <p:nvPr/>
            </p:nvSpPr>
            <p:spPr>
              <a:xfrm>
                <a:off x="8236475" y="152983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平行四辺形 171">
                <a:extLst>
                  <a:ext uri="{FF2B5EF4-FFF2-40B4-BE49-F238E27FC236}">
                    <a16:creationId xmlns:a16="http://schemas.microsoft.com/office/drawing/2014/main" id="{5AED0795-DFB3-DDFD-0D3F-BF33940F203D}"/>
                  </a:ext>
                </a:extLst>
              </p:cNvPr>
              <p:cNvSpPr/>
              <p:nvPr/>
            </p:nvSpPr>
            <p:spPr>
              <a:xfrm>
                <a:off x="7722519" y="1785727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8739D4B-A8FA-8CF0-DD49-90EF0AA4A918}"/>
              </a:ext>
            </a:extLst>
          </p:cNvPr>
          <p:cNvGrpSpPr/>
          <p:nvPr/>
        </p:nvGrpSpPr>
        <p:grpSpPr>
          <a:xfrm>
            <a:off x="1785813" y="914439"/>
            <a:ext cx="1715678" cy="1916412"/>
            <a:chOff x="2622896" y="768816"/>
            <a:chExt cx="1715678" cy="1916412"/>
          </a:xfrm>
        </p:grpSpPr>
        <p:sp>
          <p:nvSpPr>
            <p:cNvPr id="142" name="平行四辺形 141">
              <a:extLst>
                <a:ext uri="{FF2B5EF4-FFF2-40B4-BE49-F238E27FC236}">
                  <a16:creationId xmlns:a16="http://schemas.microsoft.com/office/drawing/2014/main" id="{1EBF3B9A-C28E-0D47-6325-3CAAEA530BE1}"/>
                </a:ext>
              </a:extLst>
            </p:cNvPr>
            <p:cNvSpPr/>
            <p:nvPr/>
          </p:nvSpPr>
          <p:spPr>
            <a:xfrm>
              <a:off x="2622896" y="227987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平行四辺形 142">
              <a:extLst>
                <a:ext uri="{FF2B5EF4-FFF2-40B4-BE49-F238E27FC236}">
                  <a16:creationId xmlns:a16="http://schemas.microsoft.com/office/drawing/2014/main" id="{696FB8BE-C17A-A1AA-1F15-90FA7C6B8DDC}"/>
                </a:ext>
              </a:extLst>
            </p:cNvPr>
            <p:cNvSpPr/>
            <p:nvPr/>
          </p:nvSpPr>
          <p:spPr>
            <a:xfrm>
              <a:off x="3570939" y="2449630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平行四辺形 143">
              <a:extLst>
                <a:ext uri="{FF2B5EF4-FFF2-40B4-BE49-F238E27FC236}">
                  <a16:creationId xmlns:a16="http://schemas.microsoft.com/office/drawing/2014/main" id="{7EBC085C-FCE9-6CDB-63EE-918D631A9F61}"/>
                </a:ext>
              </a:extLst>
            </p:cNvPr>
            <p:cNvSpPr/>
            <p:nvPr/>
          </p:nvSpPr>
          <p:spPr>
            <a:xfrm>
              <a:off x="2952633" y="2515054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平行四辺形 144">
              <a:extLst>
                <a:ext uri="{FF2B5EF4-FFF2-40B4-BE49-F238E27FC236}">
                  <a16:creationId xmlns:a16="http://schemas.microsoft.com/office/drawing/2014/main" id="{4D877A0D-FC0C-1A1F-233F-4BBF5B3BEA10}"/>
                </a:ext>
              </a:extLst>
            </p:cNvPr>
            <p:cNvSpPr/>
            <p:nvPr/>
          </p:nvSpPr>
          <p:spPr>
            <a:xfrm>
              <a:off x="2622896" y="202803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平行四辺形 145">
              <a:extLst>
                <a:ext uri="{FF2B5EF4-FFF2-40B4-BE49-F238E27FC236}">
                  <a16:creationId xmlns:a16="http://schemas.microsoft.com/office/drawing/2014/main" id="{7260DEE3-F3B0-1A17-AC56-7505E807345A}"/>
                </a:ext>
              </a:extLst>
            </p:cNvPr>
            <p:cNvSpPr/>
            <p:nvPr/>
          </p:nvSpPr>
          <p:spPr>
            <a:xfrm>
              <a:off x="3570939" y="2186985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平行四辺形 146">
              <a:extLst>
                <a:ext uri="{FF2B5EF4-FFF2-40B4-BE49-F238E27FC236}">
                  <a16:creationId xmlns:a16="http://schemas.microsoft.com/office/drawing/2014/main" id="{F4E073CF-2525-82A5-6EFD-1F9C56FB6FB4}"/>
                </a:ext>
              </a:extLst>
            </p:cNvPr>
            <p:cNvSpPr/>
            <p:nvPr/>
          </p:nvSpPr>
          <p:spPr>
            <a:xfrm>
              <a:off x="2902233" y="2241609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平行四辺形 147">
              <a:extLst>
                <a:ext uri="{FF2B5EF4-FFF2-40B4-BE49-F238E27FC236}">
                  <a16:creationId xmlns:a16="http://schemas.microsoft.com/office/drawing/2014/main" id="{E6FA986B-AF89-334B-1CD2-A3685AB6483F}"/>
                </a:ext>
              </a:extLst>
            </p:cNvPr>
            <p:cNvSpPr/>
            <p:nvPr/>
          </p:nvSpPr>
          <p:spPr>
            <a:xfrm>
              <a:off x="2622896" y="1776188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平行四辺形 148">
              <a:extLst>
                <a:ext uri="{FF2B5EF4-FFF2-40B4-BE49-F238E27FC236}">
                  <a16:creationId xmlns:a16="http://schemas.microsoft.com/office/drawing/2014/main" id="{065BBC3D-E606-E563-199D-D3F41FBE3B5D}"/>
                </a:ext>
              </a:extLst>
            </p:cNvPr>
            <p:cNvSpPr/>
            <p:nvPr/>
          </p:nvSpPr>
          <p:spPr>
            <a:xfrm>
              <a:off x="3570939" y="1920742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平行四辺形 149">
              <a:extLst>
                <a:ext uri="{FF2B5EF4-FFF2-40B4-BE49-F238E27FC236}">
                  <a16:creationId xmlns:a16="http://schemas.microsoft.com/office/drawing/2014/main" id="{DD03C9BC-CE76-B861-CA22-AE99AB2190EB}"/>
                </a:ext>
              </a:extLst>
            </p:cNvPr>
            <p:cNvSpPr/>
            <p:nvPr/>
          </p:nvSpPr>
          <p:spPr>
            <a:xfrm>
              <a:off x="2833833" y="1975366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平行四辺形 150">
              <a:extLst>
                <a:ext uri="{FF2B5EF4-FFF2-40B4-BE49-F238E27FC236}">
                  <a16:creationId xmlns:a16="http://schemas.microsoft.com/office/drawing/2014/main" id="{500D349B-3D53-A118-3B3E-E7B8C76BB5F6}"/>
                </a:ext>
              </a:extLst>
            </p:cNvPr>
            <p:cNvSpPr/>
            <p:nvPr/>
          </p:nvSpPr>
          <p:spPr>
            <a:xfrm>
              <a:off x="3294975" y="179453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平行四辺形 151">
              <a:extLst>
                <a:ext uri="{FF2B5EF4-FFF2-40B4-BE49-F238E27FC236}">
                  <a16:creationId xmlns:a16="http://schemas.microsoft.com/office/drawing/2014/main" id="{B88DA1AB-CE01-6C5B-4F0A-4F9B1702B4E9}"/>
                </a:ext>
              </a:extLst>
            </p:cNvPr>
            <p:cNvSpPr/>
            <p:nvPr/>
          </p:nvSpPr>
          <p:spPr>
            <a:xfrm>
              <a:off x="2622896" y="152434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平行四辺形 152">
              <a:extLst>
                <a:ext uri="{FF2B5EF4-FFF2-40B4-BE49-F238E27FC236}">
                  <a16:creationId xmlns:a16="http://schemas.microsoft.com/office/drawing/2014/main" id="{93E06B2E-7BD4-FEAC-FC5B-5ED39A4D6CB7}"/>
                </a:ext>
              </a:extLst>
            </p:cNvPr>
            <p:cNvSpPr/>
            <p:nvPr/>
          </p:nvSpPr>
          <p:spPr>
            <a:xfrm>
              <a:off x="3256875" y="1543073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EFBA7EFA-BDE2-8011-1C92-F3CC7729EF0F}"/>
                </a:ext>
              </a:extLst>
            </p:cNvPr>
            <p:cNvSpPr/>
            <p:nvPr/>
          </p:nvSpPr>
          <p:spPr>
            <a:xfrm>
              <a:off x="3570939" y="1668899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09FF5B76-94CE-672F-4E11-8865D4B8F3E6}"/>
                </a:ext>
              </a:extLst>
            </p:cNvPr>
            <p:cNvSpPr/>
            <p:nvPr/>
          </p:nvSpPr>
          <p:spPr>
            <a:xfrm>
              <a:off x="2622896" y="1272502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平行四辺形 155">
              <a:extLst>
                <a:ext uri="{FF2B5EF4-FFF2-40B4-BE49-F238E27FC236}">
                  <a16:creationId xmlns:a16="http://schemas.microsoft.com/office/drawing/2014/main" id="{8B2AB175-A23A-0D01-6DC7-FB7D479E9AF2}"/>
                </a:ext>
              </a:extLst>
            </p:cNvPr>
            <p:cNvSpPr/>
            <p:nvPr/>
          </p:nvSpPr>
          <p:spPr>
            <a:xfrm>
              <a:off x="3199725" y="131028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平行四辺形 156">
              <a:extLst>
                <a:ext uri="{FF2B5EF4-FFF2-40B4-BE49-F238E27FC236}">
                  <a16:creationId xmlns:a16="http://schemas.microsoft.com/office/drawing/2014/main" id="{C463E2B1-A657-020D-4E22-E9A0C4575635}"/>
                </a:ext>
              </a:extLst>
            </p:cNvPr>
            <p:cNvSpPr/>
            <p:nvPr/>
          </p:nvSpPr>
          <p:spPr>
            <a:xfrm>
              <a:off x="3564589" y="1407531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平行四辺形 157">
              <a:extLst>
                <a:ext uri="{FF2B5EF4-FFF2-40B4-BE49-F238E27FC236}">
                  <a16:creationId xmlns:a16="http://schemas.microsoft.com/office/drawing/2014/main" id="{D78B33C7-8AD4-7F5F-383A-8FE187256363}"/>
                </a:ext>
              </a:extLst>
            </p:cNvPr>
            <p:cNvSpPr/>
            <p:nvPr/>
          </p:nvSpPr>
          <p:spPr>
            <a:xfrm>
              <a:off x="2622896" y="102065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平行四辺形 158">
              <a:extLst>
                <a:ext uri="{FF2B5EF4-FFF2-40B4-BE49-F238E27FC236}">
                  <a16:creationId xmlns:a16="http://schemas.microsoft.com/office/drawing/2014/main" id="{38B2C0B4-6620-86D4-5CBE-9EC3B2207EB2}"/>
                </a:ext>
              </a:extLst>
            </p:cNvPr>
            <p:cNvSpPr/>
            <p:nvPr/>
          </p:nvSpPr>
          <p:spPr>
            <a:xfrm>
              <a:off x="3167975" y="1064787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平行四辺形 159">
              <a:extLst>
                <a:ext uri="{FF2B5EF4-FFF2-40B4-BE49-F238E27FC236}">
                  <a16:creationId xmlns:a16="http://schemas.microsoft.com/office/drawing/2014/main" id="{3799B2AC-B05C-4C44-1F5D-B617A6C84532}"/>
                </a:ext>
              </a:extLst>
            </p:cNvPr>
            <p:cNvSpPr/>
            <p:nvPr/>
          </p:nvSpPr>
          <p:spPr>
            <a:xfrm>
              <a:off x="3555064" y="1146163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平行四辺形 160">
              <a:extLst>
                <a:ext uri="{FF2B5EF4-FFF2-40B4-BE49-F238E27FC236}">
                  <a16:creationId xmlns:a16="http://schemas.microsoft.com/office/drawing/2014/main" id="{B8A416B5-A647-5CF4-4AA4-7AA54D325FD2}"/>
                </a:ext>
              </a:extLst>
            </p:cNvPr>
            <p:cNvSpPr/>
            <p:nvPr/>
          </p:nvSpPr>
          <p:spPr>
            <a:xfrm>
              <a:off x="2622896" y="76881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平行四辺形 161">
              <a:extLst>
                <a:ext uri="{FF2B5EF4-FFF2-40B4-BE49-F238E27FC236}">
                  <a16:creationId xmlns:a16="http://schemas.microsoft.com/office/drawing/2014/main" id="{BF8B0EA8-DDF1-049E-BAF6-82ED8BD96458}"/>
                </a:ext>
              </a:extLst>
            </p:cNvPr>
            <p:cNvSpPr/>
            <p:nvPr/>
          </p:nvSpPr>
          <p:spPr>
            <a:xfrm>
              <a:off x="3142575" y="816119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94EB3B3-4403-FF2F-7BE5-2374FA701FC5}"/>
              </a:ext>
            </a:extLst>
          </p:cNvPr>
          <p:cNvGrpSpPr/>
          <p:nvPr/>
        </p:nvGrpSpPr>
        <p:grpSpPr>
          <a:xfrm>
            <a:off x="4009195" y="914439"/>
            <a:ext cx="1715678" cy="1922018"/>
            <a:chOff x="5008374" y="2526046"/>
            <a:chExt cx="1715678" cy="1922018"/>
          </a:xfrm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0546413E-E5B2-A56A-95B8-216D3C45101D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139" name="平行四辺形 138">
                <a:extLst>
                  <a:ext uri="{FF2B5EF4-FFF2-40B4-BE49-F238E27FC236}">
                    <a16:creationId xmlns:a16="http://schemas.microsoft.com/office/drawing/2014/main" id="{4AB068CA-35D0-E066-1D02-4F6A9D0CD075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平行四辺形 139">
                <a:extLst>
                  <a:ext uri="{FF2B5EF4-FFF2-40B4-BE49-F238E27FC236}">
                    <a16:creationId xmlns:a16="http://schemas.microsoft.com/office/drawing/2014/main" id="{3386A744-94B4-102A-64CE-DC7A081174D4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平行四辺形 140">
                <a:extLst>
                  <a:ext uri="{FF2B5EF4-FFF2-40B4-BE49-F238E27FC236}">
                    <a16:creationId xmlns:a16="http://schemas.microsoft.com/office/drawing/2014/main" id="{9CF8BF97-91E6-F58E-C4A5-D7F2278697D5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0BB221FD-8680-9ED0-A851-694FA6D95358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135" name="平行四辺形 134">
                <a:extLst>
                  <a:ext uri="{FF2B5EF4-FFF2-40B4-BE49-F238E27FC236}">
                    <a16:creationId xmlns:a16="http://schemas.microsoft.com/office/drawing/2014/main" id="{F4E0839F-B8BD-DC12-4A0C-F62EBFFCC246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平行四辺形 135">
                <a:extLst>
                  <a:ext uri="{FF2B5EF4-FFF2-40B4-BE49-F238E27FC236}">
                    <a16:creationId xmlns:a16="http://schemas.microsoft.com/office/drawing/2014/main" id="{337DE259-874E-AB97-A74F-236BBDC89902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平行四辺形 136">
                <a:extLst>
                  <a:ext uri="{FF2B5EF4-FFF2-40B4-BE49-F238E27FC236}">
                    <a16:creationId xmlns:a16="http://schemas.microsoft.com/office/drawing/2014/main" id="{6D6F0375-C7DB-ADF3-6127-A509B461C9CA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平行四辺形 137">
                <a:extLst>
                  <a:ext uri="{FF2B5EF4-FFF2-40B4-BE49-F238E27FC236}">
                    <a16:creationId xmlns:a16="http://schemas.microsoft.com/office/drawing/2014/main" id="{F1B15FDB-3A66-1837-DD7A-B72BBC4D8402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A4E61DDC-703C-A24D-753F-D9ACBD663121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131" name="平行四辺形 130">
                <a:extLst>
                  <a:ext uri="{FF2B5EF4-FFF2-40B4-BE49-F238E27FC236}">
                    <a16:creationId xmlns:a16="http://schemas.microsoft.com/office/drawing/2014/main" id="{BABC649A-9403-3735-B1B2-2E01302D5854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平行四辺形 131">
                <a:extLst>
                  <a:ext uri="{FF2B5EF4-FFF2-40B4-BE49-F238E27FC236}">
                    <a16:creationId xmlns:a16="http://schemas.microsoft.com/office/drawing/2014/main" id="{0A80A83C-C27A-F42F-EBD0-4AA4F2442970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平行四辺形 132">
                <a:extLst>
                  <a:ext uri="{FF2B5EF4-FFF2-40B4-BE49-F238E27FC236}">
                    <a16:creationId xmlns:a16="http://schemas.microsoft.com/office/drawing/2014/main" id="{A55CA6E1-37C7-AD0D-319A-4B87D866C50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平行四辺形 133">
                <a:extLst>
                  <a:ext uri="{FF2B5EF4-FFF2-40B4-BE49-F238E27FC236}">
                    <a16:creationId xmlns:a16="http://schemas.microsoft.com/office/drawing/2014/main" id="{939DA46A-9D9B-A7DE-08C7-F0FE486B5C9D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841B26A-FFFD-EF88-FF5A-1088CA409072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8557E95B-BA4A-922D-A9DA-F308BD789832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平行四辺形 128">
                <a:extLst>
                  <a:ext uri="{FF2B5EF4-FFF2-40B4-BE49-F238E27FC236}">
                    <a16:creationId xmlns:a16="http://schemas.microsoft.com/office/drawing/2014/main" id="{47CA7382-9C2B-52D9-3952-E2736A85A16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平行四辺形 129">
                <a:extLst>
                  <a:ext uri="{FF2B5EF4-FFF2-40B4-BE49-F238E27FC236}">
                    <a16:creationId xmlns:a16="http://schemas.microsoft.com/office/drawing/2014/main" id="{790AD2B6-1ED8-4C4B-FB96-E0B4CD383FFA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E2474DE1-D87C-C84F-3677-02B6D45B2741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125" name="平行四辺形 124">
                <a:extLst>
                  <a:ext uri="{FF2B5EF4-FFF2-40B4-BE49-F238E27FC236}">
                    <a16:creationId xmlns:a16="http://schemas.microsoft.com/office/drawing/2014/main" id="{E9010180-C030-8EA9-41A6-360DADB189F9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平行四辺形 125">
                <a:extLst>
                  <a:ext uri="{FF2B5EF4-FFF2-40B4-BE49-F238E27FC236}">
                    <a16:creationId xmlns:a16="http://schemas.microsoft.com/office/drawing/2014/main" id="{12B8006A-9C65-2CC5-5BAD-8F307AAE5D70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90BCA651-048C-A890-BD62-3C87337CC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A5F246AF-1EAE-BF35-6187-D394E2FD72DA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122" name="平行四辺形 121">
                <a:extLst>
                  <a:ext uri="{FF2B5EF4-FFF2-40B4-BE49-F238E27FC236}">
                    <a16:creationId xmlns:a16="http://schemas.microsoft.com/office/drawing/2014/main" id="{99A88950-30DC-44A9-7D40-59118F0D98CC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平行四辺形 122">
                <a:extLst>
                  <a:ext uri="{FF2B5EF4-FFF2-40B4-BE49-F238E27FC236}">
                    <a16:creationId xmlns:a16="http://schemas.microsoft.com/office/drawing/2014/main" id="{9F3A867B-963F-2DEA-CDAA-5EFDBBAA4CDA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平行四辺形 123">
                <a:extLst>
                  <a:ext uri="{FF2B5EF4-FFF2-40B4-BE49-F238E27FC236}">
                    <a16:creationId xmlns:a16="http://schemas.microsoft.com/office/drawing/2014/main" id="{FE4E6F06-F571-ABE0-0256-56F3FD91FBF9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F3A4E3F-2847-D798-781F-1BD599DF4B73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119" name="平行四辺形 118">
                <a:extLst>
                  <a:ext uri="{FF2B5EF4-FFF2-40B4-BE49-F238E27FC236}">
                    <a16:creationId xmlns:a16="http://schemas.microsoft.com/office/drawing/2014/main" id="{A1654952-8613-6F84-42BF-DAB838882383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平行四辺形 119">
                <a:extLst>
                  <a:ext uri="{FF2B5EF4-FFF2-40B4-BE49-F238E27FC236}">
                    <a16:creationId xmlns:a16="http://schemas.microsoft.com/office/drawing/2014/main" id="{B4E8846E-8602-428D-E1D4-5A620E10F4A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平行四辺形 120">
                <a:extLst>
                  <a:ext uri="{FF2B5EF4-FFF2-40B4-BE49-F238E27FC236}">
                    <a16:creationId xmlns:a16="http://schemas.microsoft.com/office/drawing/2014/main" id="{06B1B0E4-8BB0-BF55-AB6B-81DB4CA2DD4C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E9AA51-C51D-2938-21D9-D04DF3334DC2}"/>
              </a:ext>
            </a:extLst>
          </p:cNvPr>
          <p:cNvGrpSpPr/>
          <p:nvPr/>
        </p:nvGrpSpPr>
        <p:grpSpPr>
          <a:xfrm>
            <a:off x="6635583" y="913204"/>
            <a:ext cx="1715678" cy="1924488"/>
            <a:chOff x="7781509" y="1281629"/>
            <a:chExt cx="1715678" cy="1924488"/>
          </a:xfrm>
        </p:grpSpPr>
        <p:sp>
          <p:nvSpPr>
            <p:cNvPr id="94" name="平行四辺形 93">
              <a:extLst>
                <a:ext uri="{FF2B5EF4-FFF2-40B4-BE49-F238E27FC236}">
                  <a16:creationId xmlns:a16="http://schemas.microsoft.com/office/drawing/2014/main" id="{16F6CA41-1378-6A97-B419-419E1DD328B0}"/>
                </a:ext>
              </a:extLst>
            </p:cNvPr>
            <p:cNvSpPr/>
            <p:nvPr/>
          </p:nvSpPr>
          <p:spPr>
            <a:xfrm>
              <a:off x="7781509" y="280076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A9D63277-7182-0719-0995-B7FB917C5613}"/>
                </a:ext>
              </a:extLst>
            </p:cNvPr>
            <p:cNvGrpSpPr/>
            <p:nvPr/>
          </p:nvGrpSpPr>
          <p:grpSpPr>
            <a:xfrm>
              <a:off x="7781509" y="2547574"/>
              <a:ext cx="1715678" cy="405352"/>
              <a:chOff x="10427427" y="4851684"/>
              <a:chExt cx="1715678" cy="405352"/>
            </a:xfrm>
          </p:grpSpPr>
          <p:sp>
            <p:nvSpPr>
              <p:cNvPr id="110" name="平行四辺形 109">
                <a:extLst>
                  <a:ext uri="{FF2B5EF4-FFF2-40B4-BE49-F238E27FC236}">
                    <a16:creationId xmlns:a16="http://schemas.microsoft.com/office/drawing/2014/main" id="{6C260D4C-CBC9-9C9B-6742-4CB9031FE811}"/>
                  </a:ext>
                </a:extLst>
              </p:cNvPr>
              <p:cNvSpPr/>
              <p:nvPr/>
            </p:nvSpPr>
            <p:spPr>
              <a:xfrm>
                <a:off x="10427427" y="485168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平行四辺形 110">
                <a:extLst>
                  <a:ext uri="{FF2B5EF4-FFF2-40B4-BE49-F238E27FC236}">
                    <a16:creationId xmlns:a16="http://schemas.microsoft.com/office/drawing/2014/main" id="{48BA6E04-453F-FCB5-2B5C-4A4D65FC225A}"/>
                  </a:ext>
                </a:extLst>
              </p:cNvPr>
              <p:cNvSpPr/>
              <p:nvPr/>
            </p:nvSpPr>
            <p:spPr>
              <a:xfrm>
                <a:off x="10640020" y="5054360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E49D4F22-007E-18CB-BE62-5385075A8F9C}"/>
                </a:ext>
              </a:extLst>
            </p:cNvPr>
            <p:cNvGrpSpPr/>
            <p:nvPr/>
          </p:nvGrpSpPr>
          <p:grpSpPr>
            <a:xfrm>
              <a:off x="7781509" y="2294385"/>
              <a:ext cx="1715678" cy="405352"/>
              <a:chOff x="10427427" y="3921317"/>
              <a:chExt cx="1715678" cy="405352"/>
            </a:xfrm>
          </p:grpSpPr>
          <p:sp>
            <p:nvSpPr>
              <p:cNvPr id="107" name="平行四辺形 106">
                <a:extLst>
                  <a:ext uri="{FF2B5EF4-FFF2-40B4-BE49-F238E27FC236}">
                    <a16:creationId xmlns:a16="http://schemas.microsoft.com/office/drawing/2014/main" id="{439C4C36-CDFA-5491-929B-F43781A20A72}"/>
                  </a:ext>
                </a:extLst>
              </p:cNvPr>
              <p:cNvSpPr/>
              <p:nvPr/>
            </p:nvSpPr>
            <p:spPr>
              <a:xfrm>
                <a:off x="10427427" y="392131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平行四辺形 107">
                <a:extLst>
                  <a:ext uri="{FF2B5EF4-FFF2-40B4-BE49-F238E27FC236}">
                    <a16:creationId xmlns:a16="http://schemas.microsoft.com/office/drawing/2014/main" id="{65A61B4E-DD3F-6A6C-FF70-5511816FF158}"/>
                  </a:ext>
                </a:extLst>
              </p:cNvPr>
              <p:cNvSpPr/>
              <p:nvPr/>
            </p:nvSpPr>
            <p:spPr>
              <a:xfrm>
                <a:off x="11285266" y="410214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平行四辺形 108">
                <a:extLst>
                  <a:ext uri="{FF2B5EF4-FFF2-40B4-BE49-F238E27FC236}">
                    <a16:creationId xmlns:a16="http://schemas.microsoft.com/office/drawing/2014/main" id="{55D02499-B739-9394-EFE1-C0FEA23DF965}"/>
                  </a:ext>
                </a:extLst>
              </p:cNvPr>
              <p:cNvSpPr/>
              <p:nvPr/>
            </p:nvSpPr>
            <p:spPr>
              <a:xfrm>
                <a:off x="11144343" y="39475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5F812192-3D1E-0A26-6FD2-A8595A28CCEF}"/>
                </a:ext>
              </a:extLst>
            </p:cNvPr>
            <p:cNvGrpSpPr/>
            <p:nvPr/>
          </p:nvGrpSpPr>
          <p:grpSpPr>
            <a:xfrm>
              <a:off x="7781509" y="2041196"/>
              <a:ext cx="1715678" cy="405352"/>
              <a:chOff x="10427427" y="2990950"/>
              <a:chExt cx="1715678" cy="405352"/>
            </a:xfrm>
          </p:grpSpPr>
          <p:sp>
            <p:nvSpPr>
              <p:cNvPr id="105" name="平行四辺形 104">
                <a:extLst>
                  <a:ext uri="{FF2B5EF4-FFF2-40B4-BE49-F238E27FC236}">
                    <a16:creationId xmlns:a16="http://schemas.microsoft.com/office/drawing/2014/main" id="{1FA75E54-80A4-31B6-8731-687FCD86033F}"/>
                  </a:ext>
                </a:extLst>
              </p:cNvPr>
              <p:cNvSpPr/>
              <p:nvPr/>
            </p:nvSpPr>
            <p:spPr>
              <a:xfrm>
                <a:off x="10427427" y="299095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平行四辺形 105">
                <a:extLst>
                  <a:ext uri="{FF2B5EF4-FFF2-40B4-BE49-F238E27FC236}">
                    <a16:creationId xmlns:a16="http://schemas.microsoft.com/office/drawing/2014/main" id="{E1C88F25-7D03-B171-8922-897AC67FB6EB}"/>
                  </a:ext>
                </a:extLst>
              </p:cNvPr>
              <p:cNvSpPr/>
              <p:nvPr/>
            </p:nvSpPr>
            <p:spPr>
              <a:xfrm>
                <a:off x="11285266" y="317177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C3A63DFC-F720-4E80-C2D0-AD2052F40F58}"/>
                </a:ext>
              </a:extLst>
            </p:cNvPr>
            <p:cNvGrpSpPr/>
            <p:nvPr/>
          </p:nvGrpSpPr>
          <p:grpSpPr>
            <a:xfrm>
              <a:off x="7781509" y="1788007"/>
              <a:ext cx="1715678" cy="405352"/>
              <a:chOff x="10427427" y="2060583"/>
              <a:chExt cx="1715678" cy="405352"/>
            </a:xfrm>
          </p:grpSpPr>
          <p:sp>
            <p:nvSpPr>
              <p:cNvPr id="103" name="平行四辺形 102">
                <a:extLst>
                  <a:ext uri="{FF2B5EF4-FFF2-40B4-BE49-F238E27FC236}">
                    <a16:creationId xmlns:a16="http://schemas.microsoft.com/office/drawing/2014/main" id="{70DEDB5E-41B3-86F3-8291-9A6ED3BB7925}"/>
                  </a:ext>
                </a:extLst>
              </p:cNvPr>
              <p:cNvSpPr/>
              <p:nvPr/>
            </p:nvSpPr>
            <p:spPr>
              <a:xfrm>
                <a:off x="10427427" y="206058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平行四辺形 103">
                <a:extLst>
                  <a:ext uri="{FF2B5EF4-FFF2-40B4-BE49-F238E27FC236}">
                    <a16:creationId xmlns:a16="http://schemas.microsoft.com/office/drawing/2014/main" id="{72D51BE3-1821-C6F0-CD5C-3C7772FED29E}"/>
                  </a:ext>
                </a:extLst>
              </p:cNvPr>
              <p:cNvSpPr/>
              <p:nvPr/>
            </p:nvSpPr>
            <p:spPr>
              <a:xfrm>
                <a:off x="11102081" y="210222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C7ADB7E-9DE4-57C4-A6B4-BD7069FDE3DD}"/>
                </a:ext>
              </a:extLst>
            </p:cNvPr>
            <p:cNvGrpSpPr/>
            <p:nvPr/>
          </p:nvGrpSpPr>
          <p:grpSpPr>
            <a:xfrm>
              <a:off x="7781509" y="1534818"/>
              <a:ext cx="1715678" cy="405352"/>
              <a:chOff x="10427427" y="1130216"/>
              <a:chExt cx="1715678" cy="405352"/>
            </a:xfrm>
          </p:grpSpPr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815F1A5A-DB66-37B6-4C51-20EE83BB80B8}"/>
                  </a:ext>
                </a:extLst>
              </p:cNvPr>
              <p:cNvSpPr/>
              <p:nvPr/>
            </p:nvSpPr>
            <p:spPr>
              <a:xfrm>
                <a:off x="10427427" y="11302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平行四辺形 101">
                <a:extLst>
                  <a:ext uri="{FF2B5EF4-FFF2-40B4-BE49-F238E27FC236}">
                    <a16:creationId xmlns:a16="http://schemas.microsoft.com/office/drawing/2014/main" id="{1775D06B-6D32-7F62-C00C-565CB4F34E1B}"/>
                  </a:ext>
                </a:extLst>
              </p:cNvPr>
              <p:cNvSpPr/>
              <p:nvPr/>
            </p:nvSpPr>
            <p:spPr>
              <a:xfrm>
                <a:off x="11102081" y="117185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平行四辺形 99">
              <a:extLst>
                <a:ext uri="{FF2B5EF4-FFF2-40B4-BE49-F238E27FC236}">
                  <a16:creationId xmlns:a16="http://schemas.microsoft.com/office/drawing/2014/main" id="{55A1FE6B-86F7-E54E-11FD-55DA9458B370}"/>
                </a:ext>
              </a:extLst>
            </p:cNvPr>
            <p:cNvSpPr/>
            <p:nvPr/>
          </p:nvSpPr>
          <p:spPr>
            <a:xfrm>
              <a:off x="7781509" y="128162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右矢印 6">
            <a:extLst>
              <a:ext uri="{FF2B5EF4-FFF2-40B4-BE49-F238E27FC236}">
                <a16:creationId xmlns:a16="http://schemas.microsoft.com/office/drawing/2014/main" id="{BB075114-7FE2-258D-E8CD-6B5FCCCB6D93}"/>
              </a:ext>
            </a:extLst>
          </p:cNvPr>
          <p:cNvSpPr/>
          <p:nvPr/>
        </p:nvSpPr>
        <p:spPr>
          <a:xfrm>
            <a:off x="8528983" y="1633132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5F21342-E5D6-493B-75FB-4F47996C6C97}"/>
              </a:ext>
            </a:extLst>
          </p:cNvPr>
          <p:cNvGrpSpPr/>
          <p:nvPr/>
        </p:nvGrpSpPr>
        <p:grpSpPr>
          <a:xfrm>
            <a:off x="9261971" y="917436"/>
            <a:ext cx="1715678" cy="1916025"/>
            <a:chOff x="10350645" y="1289090"/>
            <a:chExt cx="1715678" cy="191602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ECEDCD7-E3E5-91CF-A78B-E57E84DF216E}"/>
                </a:ext>
              </a:extLst>
            </p:cNvPr>
            <p:cNvGrpSpPr/>
            <p:nvPr/>
          </p:nvGrpSpPr>
          <p:grpSpPr>
            <a:xfrm>
              <a:off x="10350645" y="2799763"/>
              <a:ext cx="1715678" cy="405352"/>
              <a:chOff x="12152635" y="5390140"/>
              <a:chExt cx="1715678" cy="405352"/>
            </a:xfrm>
          </p:grpSpPr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91599C8A-511E-DC81-3BA7-48D05D581131}"/>
                  </a:ext>
                </a:extLst>
              </p:cNvPr>
              <p:cNvSpPr/>
              <p:nvPr/>
            </p:nvSpPr>
            <p:spPr>
              <a:xfrm>
                <a:off x="12152635" y="539014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C8622558-E57D-4E7D-F121-D91DBEF9C695}"/>
                  </a:ext>
                </a:extLst>
              </p:cNvPr>
              <p:cNvSpPr/>
              <p:nvPr/>
            </p:nvSpPr>
            <p:spPr>
              <a:xfrm>
                <a:off x="12365228" y="559281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13D47CA-E95D-5944-0A78-A1257ED9FDE9}"/>
                </a:ext>
              </a:extLst>
            </p:cNvPr>
            <p:cNvGrpSpPr/>
            <p:nvPr/>
          </p:nvGrpSpPr>
          <p:grpSpPr>
            <a:xfrm>
              <a:off x="10350645" y="2547985"/>
              <a:ext cx="1715678" cy="405352"/>
              <a:chOff x="12026400" y="4580208"/>
              <a:chExt cx="1715678" cy="405352"/>
            </a:xfrm>
          </p:grpSpPr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EE74ACB1-19E8-8A71-DF0E-FC48C2C3B1BE}"/>
                  </a:ext>
                </a:extLst>
              </p:cNvPr>
              <p:cNvSpPr/>
              <p:nvPr/>
            </p:nvSpPr>
            <p:spPr>
              <a:xfrm>
                <a:off x="12026400" y="458020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FEE72B3-4B6E-C040-87F0-CBB92F5238E6}"/>
                  </a:ext>
                </a:extLst>
              </p:cNvPr>
              <p:cNvSpPr/>
              <p:nvPr/>
            </p:nvSpPr>
            <p:spPr>
              <a:xfrm>
                <a:off x="12238993" y="478288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B31BFAA1-6564-FD74-B437-9E764D90D989}"/>
                  </a:ext>
                </a:extLst>
              </p:cNvPr>
              <p:cNvSpPr/>
              <p:nvPr/>
            </p:nvSpPr>
            <p:spPr>
              <a:xfrm>
                <a:off x="12884239" y="476103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28C82EF-620C-68B8-237F-943E55394D54}"/>
                </a:ext>
              </a:extLst>
            </p:cNvPr>
            <p:cNvGrpSpPr/>
            <p:nvPr/>
          </p:nvGrpSpPr>
          <p:grpSpPr>
            <a:xfrm>
              <a:off x="10350645" y="2296206"/>
              <a:ext cx="1715678" cy="405352"/>
              <a:chOff x="12026400" y="3770276"/>
              <a:chExt cx="1715678" cy="405352"/>
            </a:xfrm>
          </p:grpSpPr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87B99D8-8C23-43CA-C812-D06D739AA3CB}"/>
                  </a:ext>
                </a:extLst>
              </p:cNvPr>
              <p:cNvSpPr/>
              <p:nvPr/>
            </p:nvSpPr>
            <p:spPr>
              <a:xfrm>
                <a:off x="12026400" y="37702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0AD90ED-FC20-18A5-A525-E4C4376EAA60}"/>
                  </a:ext>
                </a:extLst>
              </p:cNvPr>
              <p:cNvSpPr/>
              <p:nvPr/>
            </p:nvSpPr>
            <p:spPr>
              <a:xfrm>
                <a:off x="12884239" y="395110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平行四辺形 87">
                <a:extLst>
                  <a:ext uri="{FF2B5EF4-FFF2-40B4-BE49-F238E27FC236}">
                    <a16:creationId xmlns:a16="http://schemas.microsoft.com/office/drawing/2014/main" id="{ED7CBDB0-8E80-80C5-E60F-DCA0D79311DD}"/>
                  </a:ext>
                </a:extLst>
              </p:cNvPr>
              <p:cNvSpPr/>
              <p:nvPr/>
            </p:nvSpPr>
            <p:spPr>
              <a:xfrm>
                <a:off x="12743316" y="379655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FD44986E-AB4F-BD68-ED92-7F1C1B63A21E}"/>
                </a:ext>
              </a:extLst>
            </p:cNvPr>
            <p:cNvGrpSpPr/>
            <p:nvPr/>
          </p:nvGrpSpPr>
          <p:grpSpPr>
            <a:xfrm>
              <a:off x="10350645" y="2044427"/>
              <a:ext cx="1715678" cy="405352"/>
              <a:chOff x="12026400" y="2960344"/>
              <a:chExt cx="1715678" cy="405352"/>
            </a:xfrm>
          </p:grpSpPr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215F0A6A-8C0F-C158-98AA-66A1CBEFB849}"/>
                  </a:ext>
                </a:extLst>
              </p:cNvPr>
              <p:cNvSpPr/>
              <p:nvPr/>
            </p:nvSpPr>
            <p:spPr>
              <a:xfrm>
                <a:off x="12026400" y="296034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36084D0-A863-63EE-F57B-03866E3CEDE7}"/>
                  </a:ext>
                </a:extLst>
              </p:cNvPr>
              <p:cNvSpPr/>
              <p:nvPr/>
            </p:nvSpPr>
            <p:spPr>
              <a:xfrm>
                <a:off x="12884239" y="314116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8D227E98-4B70-2939-2424-49618EE3BAD4}"/>
                  </a:ext>
                </a:extLst>
              </p:cNvPr>
              <p:cNvSpPr/>
              <p:nvPr/>
            </p:nvSpPr>
            <p:spPr>
              <a:xfrm>
                <a:off x="12743316" y="298661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7789CAF5-027A-42E8-F029-1711CD5595C6}"/>
                </a:ext>
              </a:extLst>
            </p:cNvPr>
            <p:cNvGrpSpPr/>
            <p:nvPr/>
          </p:nvGrpSpPr>
          <p:grpSpPr>
            <a:xfrm>
              <a:off x="10350645" y="1792648"/>
              <a:ext cx="1715678" cy="405352"/>
              <a:chOff x="12026400" y="2150412"/>
              <a:chExt cx="1715678" cy="405352"/>
            </a:xfrm>
          </p:grpSpPr>
          <p:sp>
            <p:nvSpPr>
              <p:cNvPr id="80" name="平行四辺形 79">
                <a:extLst>
                  <a:ext uri="{FF2B5EF4-FFF2-40B4-BE49-F238E27FC236}">
                    <a16:creationId xmlns:a16="http://schemas.microsoft.com/office/drawing/2014/main" id="{75B4A347-7354-8591-6376-C1ED3A8BE7E9}"/>
                  </a:ext>
                </a:extLst>
              </p:cNvPr>
              <p:cNvSpPr/>
              <p:nvPr/>
            </p:nvSpPr>
            <p:spPr>
              <a:xfrm>
                <a:off x="12026400" y="215041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平行四辺形 80">
                <a:extLst>
                  <a:ext uri="{FF2B5EF4-FFF2-40B4-BE49-F238E27FC236}">
                    <a16:creationId xmlns:a16="http://schemas.microsoft.com/office/drawing/2014/main" id="{EF24AC6A-39B1-18AF-A140-D3D6F5DDF6E5}"/>
                  </a:ext>
                </a:extLst>
              </p:cNvPr>
              <p:cNvSpPr/>
              <p:nvPr/>
            </p:nvSpPr>
            <p:spPr>
              <a:xfrm>
                <a:off x="12922659" y="2331237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4922B998-4B4F-9306-1C1C-6705AFE4382E}"/>
                  </a:ext>
                </a:extLst>
              </p:cNvPr>
              <p:cNvSpPr/>
              <p:nvPr/>
            </p:nvSpPr>
            <p:spPr>
              <a:xfrm>
                <a:off x="12701054" y="219205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18C08F23-E044-CCB3-6BF9-55D9F1F9BC70}"/>
                </a:ext>
              </a:extLst>
            </p:cNvPr>
            <p:cNvGrpSpPr/>
            <p:nvPr/>
          </p:nvGrpSpPr>
          <p:grpSpPr>
            <a:xfrm>
              <a:off x="10350645" y="1540869"/>
              <a:ext cx="1715678" cy="405352"/>
              <a:chOff x="12026400" y="1340480"/>
              <a:chExt cx="1715678" cy="405352"/>
            </a:xfrm>
          </p:grpSpPr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0F44EA49-DCEE-1D52-89FD-C889ABF5C1AB}"/>
                  </a:ext>
                </a:extLst>
              </p:cNvPr>
              <p:cNvSpPr/>
              <p:nvPr/>
            </p:nvSpPr>
            <p:spPr>
              <a:xfrm>
                <a:off x="12026400" y="1340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E5F8D29-E067-9DD2-FB81-FF9D63767CDD}"/>
                  </a:ext>
                </a:extLst>
              </p:cNvPr>
              <p:cNvSpPr/>
              <p:nvPr/>
            </p:nvSpPr>
            <p:spPr>
              <a:xfrm>
                <a:off x="12701054" y="1382122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C4C9A545-8298-C591-1DCC-51AD5D405984}"/>
                </a:ext>
              </a:extLst>
            </p:cNvPr>
            <p:cNvGrpSpPr/>
            <p:nvPr/>
          </p:nvGrpSpPr>
          <p:grpSpPr>
            <a:xfrm>
              <a:off x="10350645" y="1289090"/>
              <a:ext cx="1715678" cy="405352"/>
              <a:chOff x="12026400" y="530548"/>
              <a:chExt cx="1715678" cy="405352"/>
            </a:xfrm>
          </p:grpSpPr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94AA381-4565-A5C9-14DA-456A01B2C834}"/>
                  </a:ext>
                </a:extLst>
              </p:cNvPr>
              <p:cNvSpPr/>
              <p:nvPr/>
            </p:nvSpPr>
            <p:spPr>
              <a:xfrm>
                <a:off x="12026400" y="53054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2F42AD3E-4590-D10A-1422-E5F410F31DD3}"/>
                  </a:ext>
                </a:extLst>
              </p:cNvPr>
              <p:cNvSpPr/>
              <p:nvPr/>
            </p:nvSpPr>
            <p:spPr>
              <a:xfrm>
                <a:off x="12639880" y="57219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B5EE99-7CA5-024B-86D1-B899E482FE6A}"/>
              </a:ext>
            </a:extLst>
          </p:cNvPr>
          <p:cNvSpPr txBox="1"/>
          <p:nvPr/>
        </p:nvSpPr>
        <p:spPr>
          <a:xfrm>
            <a:off x="1070471" y="2975281"/>
            <a:ext cx="2903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P</a:t>
            </a:r>
            <a:r>
              <a:rPr kumimoji="1" lang="en-US" altLang="ja-JP" sz="2000" dirty="0">
                <a:ea typeface="MS PGothic" panose="020B0600070205080204" pitchFamily="34" charset="-128"/>
              </a:rPr>
              <a:t>redicted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0C348A-7E3D-9858-3A6E-037713352F52}"/>
              </a:ext>
            </a:extLst>
          </p:cNvPr>
          <p:cNvSpPr txBox="1"/>
          <p:nvPr/>
        </p:nvSpPr>
        <p:spPr>
          <a:xfrm>
            <a:off x="2317317" y="429632"/>
            <a:ext cx="292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Time-directional matching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4CE6B5C-C9AC-3941-803C-7F6AC48B7D80}"/>
              </a:ext>
            </a:extLst>
          </p:cNvPr>
          <p:cNvGrpSpPr/>
          <p:nvPr/>
        </p:nvGrpSpPr>
        <p:grpSpPr>
          <a:xfrm>
            <a:off x="1776321" y="3939037"/>
            <a:ext cx="1715678" cy="1922018"/>
            <a:chOff x="5008374" y="2526046"/>
            <a:chExt cx="1715678" cy="1922018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10B0553-B537-BBCD-42B9-0C4B08E84816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38AA33F8-EFA2-4866-50D2-C0E63280FB10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FAF10810-7E55-C6DF-B2F7-DE8A6EB16247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1D4A50C-58EC-A137-8EAC-E79FB72EFDAD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E668C592-A89D-CC5E-81DF-DD754A40CF24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D2E0DC5-0E18-8EE6-CDDE-CD5048AA01B1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03DDC0EE-8EA2-12F2-F1F9-14999A11D44E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4D67568A-0339-D296-03C9-2BC6BB1D6E2F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FBA55B3A-4F57-9421-9364-1EBCE1771E89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12029F21-1B16-B1AA-C1B4-E8BF3366F966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E98A20-9220-D2D1-F442-BA7C2B228E1C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975101ED-3F39-3629-2A84-51A0FFA4D92A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7D4EA0F8-B99F-359D-304B-EAC2C7A92D0F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1C9B10B6-E6E3-AC96-C180-875816256A69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B383DBB-3D82-682E-6F33-9676241A167A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55" name="平行四辺形 54">
                <a:extLst>
                  <a:ext uri="{FF2B5EF4-FFF2-40B4-BE49-F238E27FC236}">
                    <a16:creationId xmlns:a16="http://schemas.microsoft.com/office/drawing/2014/main" id="{03125775-A033-79CA-2F15-504CFAD522D8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A47AF5BA-547D-BE87-7BCF-C3C0B6C066B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42B1087F-AB79-4404-A9E1-70C42F4B1D9F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7335CC2-E152-969F-F592-B5B0531CC2D6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41071CC0-00CA-8AD6-BAFF-035A751EAACB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5B0AB467-1FD4-F8EA-A88F-3F344BA6129D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186FDB1E-89DF-BB25-511F-83EAD51ED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6C31A1A7-5B70-3828-56BB-510BAB4FB6AF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D9C0DE37-70A8-287A-BF62-AEEE288E958D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0B43CD9F-52F2-0596-0FD5-71CB84279D7E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70B589EF-321C-8F03-E898-04928D27C66F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5D1521-FB18-3AC7-F1E2-69EF8EA88264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C69DD082-1D99-DC14-DFFE-655032459015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76404AC1-7E01-C70F-283B-EAC2538092E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50FAF14E-B7D9-FD7B-6ED2-C637ED6846C3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454E7A-F39F-2117-B0F5-1D859BA7A121}"/>
              </a:ext>
            </a:extLst>
          </p:cNvPr>
          <p:cNvSpPr txBox="1"/>
          <p:nvPr/>
        </p:nvSpPr>
        <p:spPr>
          <a:xfrm>
            <a:off x="1093265" y="6059036"/>
            <a:ext cx="2857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Detected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B304222-5B38-657B-0481-18DB39C7C91D}"/>
              </a:ext>
            </a:extLst>
          </p:cNvPr>
          <p:cNvSpPr/>
          <p:nvPr/>
        </p:nvSpPr>
        <p:spPr>
          <a:xfrm>
            <a:off x="3954827" y="4671082"/>
            <a:ext cx="4740025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>
            <a:extLst>
              <a:ext uri="{FF2B5EF4-FFF2-40B4-BE49-F238E27FC236}">
                <a16:creationId xmlns:a16="http://schemas.microsoft.com/office/drawing/2014/main" id="{3AD87A16-DB76-3046-1C71-5BE399D58FA7}"/>
              </a:ext>
            </a:extLst>
          </p:cNvPr>
          <p:cNvSpPr/>
          <p:nvPr/>
        </p:nvSpPr>
        <p:spPr>
          <a:xfrm rot="5400000" flipH="1">
            <a:off x="3442202" y="3503113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60B0F7-FF4D-AB64-14D6-29EC83DA3867}"/>
              </a:ext>
            </a:extLst>
          </p:cNvPr>
          <p:cNvSpPr txBox="1"/>
          <p:nvPr/>
        </p:nvSpPr>
        <p:spPr>
          <a:xfrm>
            <a:off x="5132075" y="4085143"/>
            <a:ext cx="3102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dirty="0">
                <a:ea typeface="MS PGothic" panose="020B0600070205080204" pitchFamily="34" charset="-128"/>
              </a:rPr>
              <a:t>Depth-directional matching</a:t>
            </a:r>
          </a:p>
          <a:p>
            <a:pPr algn="ctr"/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ja-JP" sz="2000" b="1" dirty="0">
                <a:solidFill>
                  <a:srgbClr val="FF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Depth-SORT</a:t>
            </a:r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F04EE88A-E99A-D5D0-4587-CABE1FED46B3}"/>
              </a:ext>
            </a:extLst>
          </p:cNvPr>
          <p:cNvSpPr/>
          <p:nvPr/>
        </p:nvSpPr>
        <p:spPr>
          <a:xfrm rot="16200000">
            <a:off x="9878683" y="3149493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E15B4B-D9A1-255C-369B-1B4F09DC3B21}"/>
              </a:ext>
            </a:extLst>
          </p:cNvPr>
          <p:cNvSpPr txBox="1"/>
          <p:nvPr/>
        </p:nvSpPr>
        <p:spPr>
          <a:xfrm>
            <a:off x="7661659" y="3302359"/>
            <a:ext cx="2259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ea typeface="MS PGothic" panose="020B0600070205080204" pitchFamily="34" charset="-128"/>
              </a:rPr>
              <a:t>Refer to other slices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799C72-40C1-DD50-0DBA-5E89B7860679}"/>
              </a:ext>
            </a:extLst>
          </p:cNvPr>
          <p:cNvGrpSpPr/>
          <p:nvPr/>
        </p:nvGrpSpPr>
        <p:grpSpPr>
          <a:xfrm>
            <a:off x="5835622" y="1017690"/>
            <a:ext cx="696428" cy="1712009"/>
            <a:chOff x="5769675" y="1276842"/>
            <a:chExt cx="696428" cy="1712009"/>
          </a:xfrm>
        </p:grpSpPr>
        <p:sp>
          <p:nvSpPr>
            <p:cNvPr id="32" name="右矢印 31">
              <a:extLst>
                <a:ext uri="{FF2B5EF4-FFF2-40B4-BE49-F238E27FC236}">
                  <a16:creationId xmlns:a16="http://schemas.microsoft.com/office/drawing/2014/main" id="{46D8F2B4-1664-D274-EE46-7A651BB73D3B}"/>
                </a:ext>
              </a:extLst>
            </p:cNvPr>
            <p:cNvSpPr/>
            <p:nvPr/>
          </p:nvSpPr>
          <p:spPr>
            <a:xfrm>
              <a:off x="5769675" y="1276842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FE3B9D3E-7BBE-96A8-E6AA-55A974631840}"/>
                </a:ext>
              </a:extLst>
            </p:cNvPr>
            <p:cNvSpPr/>
            <p:nvPr/>
          </p:nvSpPr>
          <p:spPr>
            <a:xfrm>
              <a:off x="5769675" y="1530453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EE8CB308-49F0-5E3A-F40B-1946BEE7248F}"/>
                </a:ext>
              </a:extLst>
            </p:cNvPr>
            <p:cNvSpPr/>
            <p:nvPr/>
          </p:nvSpPr>
          <p:spPr>
            <a:xfrm>
              <a:off x="5769675" y="1784064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DB3ABA5A-8B9A-5364-6956-A4D34267688B}"/>
                </a:ext>
              </a:extLst>
            </p:cNvPr>
            <p:cNvSpPr/>
            <p:nvPr/>
          </p:nvSpPr>
          <p:spPr>
            <a:xfrm>
              <a:off x="5769675" y="2037675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C9BE52DD-A01D-AC95-89C6-E4440B29119D}"/>
                </a:ext>
              </a:extLst>
            </p:cNvPr>
            <p:cNvSpPr/>
            <p:nvPr/>
          </p:nvSpPr>
          <p:spPr>
            <a:xfrm>
              <a:off x="5769675" y="229128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AA2ABEFF-5EB7-4144-33FC-BC53F9CC6510}"/>
                </a:ext>
              </a:extLst>
            </p:cNvPr>
            <p:cNvSpPr/>
            <p:nvPr/>
          </p:nvSpPr>
          <p:spPr>
            <a:xfrm>
              <a:off x="5769675" y="2544897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0C7C893-D249-14CC-FC1A-6096B538339E}"/>
                </a:ext>
              </a:extLst>
            </p:cNvPr>
            <p:cNvSpPr/>
            <p:nvPr/>
          </p:nvSpPr>
          <p:spPr>
            <a:xfrm>
              <a:off x="5769675" y="279850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A4A9450-1981-6693-DF79-97402A50E1CB}"/>
              </a:ext>
            </a:extLst>
          </p:cNvPr>
          <p:cNvSpPr/>
          <p:nvPr/>
        </p:nvSpPr>
        <p:spPr>
          <a:xfrm>
            <a:off x="9209099" y="798964"/>
            <a:ext cx="1865273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F1DE1C7-579B-B51D-C07A-65C40C755E35}"/>
              </a:ext>
            </a:extLst>
          </p:cNvPr>
          <p:cNvSpPr/>
          <p:nvPr/>
        </p:nvSpPr>
        <p:spPr>
          <a:xfrm>
            <a:off x="9149936" y="381763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0B62ED6-3E30-490F-8365-4DA87B0BB198}"/>
              </a:ext>
            </a:extLst>
          </p:cNvPr>
          <p:cNvSpPr/>
          <p:nvPr/>
        </p:nvSpPr>
        <p:spPr>
          <a:xfrm>
            <a:off x="1713728" y="3767055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7294CC3-C041-7DBC-5274-38765CB918FC}"/>
              </a:ext>
            </a:extLst>
          </p:cNvPr>
          <p:cNvSpPr/>
          <p:nvPr/>
        </p:nvSpPr>
        <p:spPr>
          <a:xfrm>
            <a:off x="6582983" y="79896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222CD4-5F20-7609-8BB5-BAE75171AFAB}"/>
              </a:ext>
            </a:extLst>
          </p:cNvPr>
          <p:cNvSpPr/>
          <p:nvPr/>
        </p:nvSpPr>
        <p:spPr>
          <a:xfrm>
            <a:off x="3930197" y="778309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9F55660-9F5D-D35C-FC1F-B5A5EA1CD9D1}"/>
              </a:ext>
            </a:extLst>
          </p:cNvPr>
          <p:cNvGrpSpPr/>
          <p:nvPr/>
        </p:nvGrpSpPr>
        <p:grpSpPr>
          <a:xfrm>
            <a:off x="3318847" y="1117115"/>
            <a:ext cx="872992" cy="1516666"/>
            <a:chOff x="3252900" y="1376267"/>
            <a:chExt cx="872992" cy="1516666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38BB9378-07F2-FC89-55CB-B174C87383DE}"/>
                </a:ext>
              </a:extLst>
            </p:cNvPr>
            <p:cNvCxnSpPr>
              <a:cxnSpLocks/>
              <a:stCxn id="161" idx="2"/>
              <a:endCxn id="119" idx="5"/>
            </p:cNvCxnSpPr>
            <p:nvPr/>
          </p:nvCxnSpPr>
          <p:spPr>
            <a:xfrm>
              <a:off x="3252900" y="1376267"/>
              <a:ext cx="87299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1AC21FB-65CC-A1AE-CBC2-9824570AEA38}"/>
                </a:ext>
              </a:extLst>
            </p:cNvPr>
            <p:cNvCxnSpPr>
              <a:cxnSpLocks/>
              <a:stCxn id="158" idx="2"/>
              <a:endCxn id="122" idx="5"/>
            </p:cNvCxnSpPr>
            <p:nvPr/>
          </p:nvCxnSpPr>
          <p:spPr>
            <a:xfrm>
              <a:off x="3252900" y="1628110"/>
              <a:ext cx="872992" cy="93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D2370BBC-CC72-68E4-E6D7-D8325D6993F0}"/>
                </a:ext>
              </a:extLst>
            </p:cNvPr>
            <p:cNvCxnSpPr>
              <a:cxnSpLocks/>
              <a:stCxn id="155" idx="2"/>
              <a:endCxn id="125" idx="5"/>
            </p:cNvCxnSpPr>
            <p:nvPr/>
          </p:nvCxnSpPr>
          <p:spPr>
            <a:xfrm>
              <a:off x="3252900" y="1879953"/>
              <a:ext cx="872992" cy="187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A8AB83A6-5EA0-10C5-E11D-917BEDC07A96}"/>
                </a:ext>
              </a:extLst>
            </p:cNvPr>
            <p:cNvCxnSpPr>
              <a:cxnSpLocks/>
              <a:stCxn id="152" idx="2"/>
              <a:endCxn id="128" idx="5"/>
            </p:cNvCxnSpPr>
            <p:nvPr/>
          </p:nvCxnSpPr>
          <p:spPr>
            <a:xfrm>
              <a:off x="3252900" y="2131796"/>
              <a:ext cx="872992" cy="280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FEEE0678-C68E-AF94-1739-E855AB10ADB2}"/>
                </a:ext>
              </a:extLst>
            </p:cNvPr>
            <p:cNvCxnSpPr>
              <a:cxnSpLocks/>
              <a:stCxn id="148" idx="2"/>
              <a:endCxn id="131" idx="5"/>
            </p:cNvCxnSpPr>
            <p:nvPr/>
          </p:nvCxnSpPr>
          <p:spPr>
            <a:xfrm>
              <a:off x="3252900" y="2383639"/>
              <a:ext cx="872992" cy="374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BBC94FD0-8DEE-60A6-1D38-EC2677F0B369}"/>
                </a:ext>
              </a:extLst>
            </p:cNvPr>
            <p:cNvCxnSpPr>
              <a:cxnSpLocks/>
              <a:stCxn id="145" idx="2"/>
              <a:endCxn id="135" idx="5"/>
            </p:cNvCxnSpPr>
            <p:nvPr/>
          </p:nvCxnSpPr>
          <p:spPr>
            <a:xfrm>
              <a:off x="3252900" y="2635482"/>
              <a:ext cx="872992" cy="467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E615803-66B2-689F-864D-50CBD2E5A685}"/>
                </a:ext>
              </a:extLst>
            </p:cNvPr>
            <p:cNvCxnSpPr>
              <a:cxnSpLocks/>
              <a:stCxn id="142" idx="2"/>
              <a:endCxn id="139" idx="5"/>
            </p:cNvCxnSpPr>
            <p:nvPr/>
          </p:nvCxnSpPr>
          <p:spPr>
            <a:xfrm>
              <a:off x="3252900" y="2887327"/>
              <a:ext cx="872992" cy="560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56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63123573-9F2E-0034-1020-7356525360D8}"/>
              </a:ext>
            </a:extLst>
          </p:cNvPr>
          <p:cNvGrpSpPr/>
          <p:nvPr/>
        </p:nvGrpSpPr>
        <p:grpSpPr>
          <a:xfrm>
            <a:off x="-271463" y="1328738"/>
            <a:ext cx="12844463" cy="4009476"/>
            <a:chOff x="-271463" y="1328738"/>
            <a:chExt cx="12844463" cy="4009476"/>
          </a:xfrm>
        </p:grpSpPr>
        <p:grpSp>
          <p:nvGrpSpPr>
            <p:cNvPr id="105" name="グループ化 104">
              <a:extLst>
                <a:ext uri="{FF2B5EF4-FFF2-40B4-BE49-F238E27FC236}">
                  <a16:creationId xmlns:a16="http://schemas.microsoft.com/office/drawing/2014/main" id="{A4BAB922-5876-6BD9-15AE-F2E5C7D761E8}"/>
                </a:ext>
              </a:extLst>
            </p:cNvPr>
            <p:cNvGrpSpPr/>
            <p:nvPr/>
          </p:nvGrpSpPr>
          <p:grpSpPr>
            <a:xfrm>
              <a:off x="-45397" y="1519786"/>
              <a:ext cx="12282793" cy="3565671"/>
              <a:chOff x="-90793" y="1830281"/>
              <a:chExt cx="12282793" cy="3565671"/>
            </a:xfrm>
          </p:grpSpPr>
          <p:grpSp>
            <p:nvGrpSpPr>
              <p:cNvPr id="106" name="グループ化 105">
                <a:extLst>
                  <a:ext uri="{FF2B5EF4-FFF2-40B4-BE49-F238E27FC236}">
                    <a16:creationId xmlns:a16="http://schemas.microsoft.com/office/drawing/2014/main" id="{4DE02D49-5D20-03E0-13CD-632607ECD6FE}"/>
                  </a:ext>
                </a:extLst>
              </p:cNvPr>
              <p:cNvGrpSpPr/>
              <p:nvPr/>
            </p:nvGrpSpPr>
            <p:grpSpPr>
              <a:xfrm>
                <a:off x="-90793" y="1965930"/>
                <a:ext cx="4025316" cy="2968357"/>
                <a:chOff x="-90793" y="2157619"/>
                <a:chExt cx="4025316" cy="2968357"/>
              </a:xfrm>
            </p:grpSpPr>
            <p:sp>
              <p:nvSpPr>
                <p:cNvPr id="127" name="円/楕円 126">
                  <a:extLst>
                    <a:ext uri="{FF2B5EF4-FFF2-40B4-BE49-F238E27FC236}">
                      <a16:creationId xmlns:a16="http://schemas.microsoft.com/office/drawing/2014/main" id="{D24CF7C7-20C4-B7B7-B254-AA39A82867A8}"/>
                    </a:ext>
                  </a:extLst>
                </p:cNvPr>
                <p:cNvSpPr/>
                <p:nvPr/>
              </p:nvSpPr>
              <p:spPr>
                <a:xfrm>
                  <a:off x="-90793" y="2540236"/>
                  <a:ext cx="4025316" cy="2203123"/>
                </a:xfrm>
                <a:prstGeom prst="ellipse">
                  <a:avLst/>
                </a:prstGeom>
                <a:solidFill>
                  <a:srgbClr val="00B0F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311F280A-6001-69C3-E0E7-D9AEEAA14518}"/>
                    </a:ext>
                  </a:extLst>
                </p:cNvPr>
                <p:cNvGrpSpPr/>
                <p:nvPr/>
              </p:nvGrpSpPr>
              <p:grpSpPr>
                <a:xfrm>
                  <a:off x="469847" y="2157619"/>
                  <a:ext cx="2904037" cy="2968357"/>
                  <a:chOff x="482223" y="1337109"/>
                  <a:chExt cx="3201224" cy="3124201"/>
                </a:xfrm>
              </p:grpSpPr>
              <p:pic>
                <p:nvPicPr>
                  <p:cNvPr id="129" name="グラフィックス 128" descr="車 単色塗りつぶし">
                    <a:extLst>
                      <a:ext uri="{FF2B5EF4-FFF2-40B4-BE49-F238E27FC236}">
                        <a16:creationId xmlns:a16="http://schemas.microsoft.com/office/drawing/2014/main" id="{0F680394-3921-3AF3-B8DF-A41FA62DC7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1396" y="1337109"/>
                    <a:ext cx="1162051" cy="1162050"/>
                  </a:xfrm>
                  <a:prstGeom prst="rect">
                    <a:avLst/>
                  </a:prstGeom>
                </p:spPr>
              </p:pic>
              <p:cxnSp>
                <p:nvCxnSpPr>
                  <p:cNvPr id="130" name="直線矢印コネクタ 129">
                    <a:extLst>
                      <a:ext uri="{FF2B5EF4-FFF2-40B4-BE49-F238E27FC236}">
                        <a16:creationId xmlns:a16="http://schemas.microsoft.com/office/drawing/2014/main" id="{C10C60DF-2CE4-ECA5-0897-9C153FCF6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48785" y="2995864"/>
                    <a:ext cx="177829" cy="545230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矢印コネクタ 130">
                    <a:extLst>
                      <a:ext uri="{FF2B5EF4-FFF2-40B4-BE49-F238E27FC236}">
                        <a16:creationId xmlns:a16="http://schemas.microsoft.com/office/drawing/2014/main" id="{A8BD97A6-477A-C5B9-1F6A-41EF206A8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70321" y="2473693"/>
                    <a:ext cx="268104" cy="421531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矢印コネクタ 131">
                    <a:extLst>
                      <a:ext uri="{FF2B5EF4-FFF2-40B4-BE49-F238E27FC236}">
                        <a16:creationId xmlns:a16="http://schemas.microsoft.com/office/drawing/2014/main" id="{1CF27321-293F-F960-2A8F-26B6AC5D6F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86551" y="2040556"/>
                    <a:ext cx="519765" cy="356135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グラフィックス 132" descr="車 単色塗りつぶし">
                    <a:extLst>
                      <a:ext uri="{FF2B5EF4-FFF2-40B4-BE49-F238E27FC236}">
                        <a16:creationId xmlns:a16="http://schemas.microsoft.com/office/drawing/2014/main" id="{A975D34B-89C6-1CE8-8025-6DF85FDC4C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8675" y="3299260"/>
                    <a:ext cx="1162050" cy="1162050"/>
                  </a:xfrm>
                  <a:prstGeom prst="rect">
                    <a:avLst/>
                  </a:prstGeom>
                </p:spPr>
              </p:pic>
              <p:pic>
                <p:nvPicPr>
                  <p:cNvPr id="134" name="図 133">
                    <a:extLst>
                      <a:ext uri="{FF2B5EF4-FFF2-40B4-BE49-F238E27FC236}">
                        <a16:creationId xmlns:a16="http://schemas.microsoft.com/office/drawing/2014/main" id="{39A6053A-DE9C-8B14-D5E1-6B7228C6B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8202"/>
                  <a:stretch/>
                </p:blipFill>
                <p:spPr>
                  <a:xfrm>
                    <a:off x="482223" y="2780997"/>
                    <a:ext cx="95358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図 134">
                    <a:extLst>
                      <a:ext uri="{FF2B5EF4-FFF2-40B4-BE49-F238E27FC236}">
                        <a16:creationId xmlns:a16="http://schemas.microsoft.com/office/drawing/2014/main" id="{F2D76DA8-16A2-774F-D399-CB070B479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25732" r="52057"/>
                  <a:stretch/>
                </p:blipFill>
                <p:spPr>
                  <a:xfrm>
                    <a:off x="816864" y="2205621"/>
                    <a:ext cx="97164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図 135">
                    <a:extLst>
                      <a:ext uri="{FF2B5EF4-FFF2-40B4-BE49-F238E27FC236}">
                        <a16:creationId xmlns:a16="http://schemas.microsoft.com/office/drawing/2014/main" id="{A0562F46-586C-A183-17E3-61E0383D3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51876" r="25913"/>
                  <a:stretch/>
                </p:blipFill>
                <p:spPr>
                  <a:xfrm>
                    <a:off x="1474871" y="1680416"/>
                    <a:ext cx="971647" cy="31624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28875A7A-CBB1-EA44-E488-94D2321AAF7C}"/>
                  </a:ext>
                </a:extLst>
              </p:cNvPr>
              <p:cNvGrpSpPr/>
              <p:nvPr/>
            </p:nvGrpSpPr>
            <p:grpSpPr>
              <a:xfrm>
                <a:off x="3992749" y="3017229"/>
                <a:ext cx="3278459" cy="865759"/>
                <a:chOff x="3894972" y="3141584"/>
                <a:chExt cx="3278459" cy="865759"/>
              </a:xfrm>
            </p:grpSpPr>
            <p:sp>
              <p:nvSpPr>
                <p:cNvPr id="125" name="右矢印 124">
                  <a:extLst>
                    <a:ext uri="{FF2B5EF4-FFF2-40B4-BE49-F238E27FC236}">
                      <a16:creationId xmlns:a16="http://schemas.microsoft.com/office/drawing/2014/main" id="{035C035E-000D-7E44-4A3A-F6E2F8121D00}"/>
                    </a:ext>
                  </a:extLst>
                </p:cNvPr>
                <p:cNvSpPr/>
                <p:nvPr/>
              </p:nvSpPr>
              <p:spPr>
                <a:xfrm>
                  <a:off x="3894972" y="3141584"/>
                  <a:ext cx="3278459" cy="504969"/>
                </a:xfrm>
                <a:prstGeom prst="rightArrow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テキスト ボックス 125">
                  <a:extLst>
                    <a:ext uri="{FF2B5EF4-FFF2-40B4-BE49-F238E27FC236}">
                      <a16:creationId xmlns:a16="http://schemas.microsoft.com/office/drawing/2014/main" id="{675A03E4-7AC0-65B5-3264-2FC9CDCE5EE3}"/>
                    </a:ext>
                  </a:extLst>
                </p:cNvPr>
                <p:cNvSpPr txBox="1"/>
                <p:nvPr/>
              </p:nvSpPr>
              <p:spPr>
                <a:xfrm>
                  <a:off x="4146833" y="3638011"/>
                  <a:ext cx="27747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/>
                    <a:t>Estimation by </a:t>
                  </a:r>
                  <a:r>
                    <a:rPr kumimoji="1" lang="en-US" altLang="ja-JP" b="1" dirty="0"/>
                    <a:t>Kalman Filter</a:t>
                  </a:r>
                  <a:endParaRPr kumimoji="1" lang="ja-JP" altLang="en-US" b="1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C78A99D7-E4C4-D9EB-F2DA-AEB1C43F5A18}"/>
                  </a:ext>
                </a:extLst>
              </p:cNvPr>
              <p:cNvGrpSpPr/>
              <p:nvPr/>
            </p:nvGrpSpPr>
            <p:grpSpPr>
              <a:xfrm>
                <a:off x="7329434" y="1830281"/>
                <a:ext cx="4862566" cy="3239654"/>
                <a:chOff x="7329434" y="1891077"/>
                <a:chExt cx="4862566" cy="3239654"/>
              </a:xfrm>
            </p:grpSpPr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68832BE8-C050-631B-2FC8-8D719A35C21F}"/>
                    </a:ext>
                  </a:extLst>
                </p:cNvPr>
                <p:cNvGrpSpPr/>
                <p:nvPr/>
              </p:nvGrpSpPr>
              <p:grpSpPr>
                <a:xfrm>
                  <a:off x="7576830" y="1891077"/>
                  <a:ext cx="4367774" cy="3239654"/>
                  <a:chOff x="7630691" y="1891077"/>
                  <a:chExt cx="4367774" cy="3239654"/>
                </a:xfrm>
              </p:grpSpPr>
              <p:pic>
                <p:nvPicPr>
                  <p:cNvPr id="113" name="図 112">
                    <a:extLst>
                      <a:ext uri="{FF2B5EF4-FFF2-40B4-BE49-F238E27FC236}">
                        <a16:creationId xmlns:a16="http://schemas.microsoft.com/office/drawing/2014/main" id="{B7C1D9AC-133E-A316-59B3-907B376A57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83455"/>
                  <a:stretch/>
                </p:blipFill>
                <p:spPr>
                  <a:xfrm>
                    <a:off x="8449494" y="3730082"/>
                    <a:ext cx="753242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4" name="図 113">
                    <a:extLst>
                      <a:ext uri="{FF2B5EF4-FFF2-40B4-BE49-F238E27FC236}">
                        <a16:creationId xmlns:a16="http://schemas.microsoft.com/office/drawing/2014/main" id="{BA26B61B-4645-DC7A-9F84-875B7930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0636" r="61904"/>
                  <a:stretch/>
                </p:blipFill>
                <p:spPr>
                  <a:xfrm>
                    <a:off x="8664422" y="3247592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図 114">
                    <a:extLst>
                      <a:ext uri="{FF2B5EF4-FFF2-40B4-BE49-F238E27FC236}">
                        <a16:creationId xmlns:a16="http://schemas.microsoft.com/office/drawing/2014/main" id="{58EED677-7036-BB49-A006-6AAD3C41D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41384" r="41156"/>
                  <a:stretch/>
                </p:blipFill>
                <p:spPr>
                  <a:xfrm>
                    <a:off x="8319172" y="2572520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6" name="図 115">
                    <a:extLst>
                      <a:ext uri="{FF2B5EF4-FFF2-40B4-BE49-F238E27FC236}">
                        <a16:creationId xmlns:a16="http://schemas.microsoft.com/office/drawing/2014/main" id="{05E9483A-ABA2-4A0B-6E4C-7FBC65874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62066" r="20474"/>
                  <a:stretch/>
                </p:blipFill>
                <p:spPr>
                  <a:xfrm>
                    <a:off x="10442558" y="1929984"/>
                    <a:ext cx="794897" cy="211751"/>
                  </a:xfrm>
                  <a:prstGeom prst="rect">
                    <a:avLst/>
                  </a:prstGeom>
                </p:spPr>
              </p:pic>
              <p:grpSp>
                <p:nvGrpSpPr>
                  <p:cNvPr id="117" name="グループ化 116">
                    <a:extLst>
                      <a:ext uri="{FF2B5EF4-FFF2-40B4-BE49-F238E27FC236}">
                        <a16:creationId xmlns:a16="http://schemas.microsoft.com/office/drawing/2014/main" id="{3A324AF6-DC89-C151-0AEF-E33A3EAD26C3}"/>
                      </a:ext>
                    </a:extLst>
                  </p:cNvPr>
                  <p:cNvGrpSpPr/>
                  <p:nvPr/>
                </p:nvGrpSpPr>
                <p:grpSpPr>
                  <a:xfrm>
                    <a:off x="7630691" y="2162374"/>
                    <a:ext cx="2589748" cy="2968357"/>
                    <a:chOff x="828675" y="1337109"/>
                    <a:chExt cx="2854772" cy="3124201"/>
                  </a:xfrm>
                </p:grpSpPr>
                <p:pic>
                  <p:nvPicPr>
                    <p:cNvPr id="120" name="グラフィックス 119" descr="車 単色塗りつぶし">
                      <a:extLst>
                        <a:ext uri="{FF2B5EF4-FFF2-40B4-BE49-F238E27FC236}">
                          <a16:creationId xmlns:a16="http://schemas.microsoft.com/office/drawing/2014/main" id="{4FBB493C-B36A-3239-3B05-EC371522DD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396" y="1337109"/>
                      <a:ext cx="1162051" cy="116205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21" name="直線矢印コネクタ 120">
                      <a:extLst>
                        <a:ext uri="{FF2B5EF4-FFF2-40B4-BE49-F238E27FC236}">
                          <a16:creationId xmlns:a16="http://schemas.microsoft.com/office/drawing/2014/main" id="{99EACE74-7934-F91D-EC50-F55C9F97C4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48785" y="2995864"/>
                      <a:ext cx="177829" cy="545230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線矢印コネクタ 121">
                      <a:extLst>
                        <a:ext uri="{FF2B5EF4-FFF2-40B4-BE49-F238E27FC236}">
                          <a16:creationId xmlns:a16="http://schemas.microsoft.com/office/drawing/2014/main" id="{83D39821-5B66-FB7B-53AB-488DE094E4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70321" y="2473693"/>
                      <a:ext cx="268104" cy="421531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線矢印コネクタ 122">
                      <a:extLst>
                        <a:ext uri="{FF2B5EF4-FFF2-40B4-BE49-F238E27FC236}">
                          <a16:creationId xmlns:a16="http://schemas.microsoft.com/office/drawing/2014/main" id="{28CE3B61-9C6B-E8CD-59DD-BDE21C665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86551" y="2040556"/>
                      <a:ext cx="519765" cy="356135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4" name="グラフィックス 123" descr="車 単色塗りつぶし">
                      <a:extLst>
                        <a:ext uri="{FF2B5EF4-FFF2-40B4-BE49-F238E27FC236}">
                          <a16:creationId xmlns:a16="http://schemas.microsoft.com/office/drawing/2014/main" id="{8A010137-1530-D214-632B-67BE3C8CA0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8675" y="3299260"/>
                      <a:ext cx="1162050" cy="116205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18" name="直線矢印コネクタ 117">
                    <a:extLst>
                      <a:ext uri="{FF2B5EF4-FFF2-40B4-BE49-F238E27FC236}">
                        <a16:creationId xmlns:a16="http://schemas.microsoft.com/office/drawing/2014/main" id="{441C4E33-AF96-02EC-7293-77A83E48F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20439" y="2483801"/>
                    <a:ext cx="619568" cy="11724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9" name="グラフィックス 118" descr="車 単色塗りつぶし">
                    <a:extLst>
                      <a:ext uri="{FF2B5EF4-FFF2-40B4-BE49-F238E27FC236}">
                        <a16:creationId xmlns:a16="http://schemas.microsoft.com/office/drawing/2014/main" id="{C9451611-5F45-42D7-9939-32B50DFF3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4294" y="1891077"/>
                    <a:ext cx="1054171" cy="11040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8BC8DF23-1588-8D1A-4B38-5458D5095FF0}"/>
                    </a:ext>
                  </a:extLst>
                </p:cNvPr>
                <p:cNvSpPr/>
                <p:nvPr/>
              </p:nvSpPr>
              <p:spPr>
                <a:xfrm>
                  <a:off x="7329434" y="2140428"/>
                  <a:ext cx="4862566" cy="2740952"/>
                </a:xfrm>
                <a:prstGeom prst="ellipse">
                  <a:avLst/>
                </a:prstGeom>
                <a:solidFill>
                  <a:srgbClr val="FF000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81C58A7F-E3C7-19C2-A9D7-2557153A0EDD}"/>
                  </a:ext>
                </a:extLst>
              </p:cNvPr>
              <p:cNvSpPr txBox="1"/>
              <p:nvPr/>
            </p:nvSpPr>
            <p:spPr>
              <a:xfrm>
                <a:off x="353293" y="4934287"/>
                <a:ext cx="2915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>
                  <a:solidFill>
                    <a:srgbClr val="00B0F0"/>
                  </a:solidFill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1602C1BB-C413-AC9C-B33F-C6B06A19EF16}"/>
                  </a:ext>
                </a:extLst>
              </p:cNvPr>
              <p:cNvSpPr txBox="1"/>
              <p:nvPr/>
            </p:nvSpPr>
            <p:spPr>
              <a:xfrm>
                <a:off x="8746593" y="4934287"/>
                <a:ext cx="20282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D203BFFC-1B23-C5DD-65E7-E4F62750ACED}"/>
                </a:ext>
              </a:extLst>
            </p:cNvPr>
            <p:cNvSpPr/>
            <p:nvPr/>
          </p:nvSpPr>
          <p:spPr>
            <a:xfrm>
              <a:off x="-271463" y="1328738"/>
              <a:ext cx="12844463" cy="400947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57314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0A22-9EEB-F412-8E8C-95660D75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F8CFE001-868F-F5E2-1084-7A4307E4A931}"/>
              </a:ext>
            </a:extLst>
          </p:cNvPr>
          <p:cNvGrpSpPr/>
          <p:nvPr/>
        </p:nvGrpSpPr>
        <p:grpSpPr>
          <a:xfrm>
            <a:off x="-271463" y="1328738"/>
            <a:ext cx="12844463" cy="4009476"/>
            <a:chOff x="-271463" y="1328738"/>
            <a:chExt cx="12844463" cy="4009476"/>
          </a:xfrm>
        </p:grpSpPr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A3927E99-0143-8AB1-051A-F0D51CFA46DE}"/>
                </a:ext>
              </a:extLst>
            </p:cNvPr>
            <p:cNvSpPr/>
            <p:nvPr/>
          </p:nvSpPr>
          <p:spPr>
            <a:xfrm>
              <a:off x="-271463" y="1328738"/>
              <a:ext cx="12844463" cy="400947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396EBF06-71C8-DDC2-24B9-47E6DC02562A}"/>
                </a:ext>
              </a:extLst>
            </p:cNvPr>
            <p:cNvGrpSpPr/>
            <p:nvPr/>
          </p:nvGrpSpPr>
          <p:grpSpPr>
            <a:xfrm>
              <a:off x="-45397" y="1770840"/>
              <a:ext cx="12282793" cy="3316320"/>
              <a:chOff x="-45397" y="1895515"/>
              <a:chExt cx="12282793" cy="3316320"/>
            </a:xfrm>
          </p:grpSpPr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BE6D8821-DCEB-33FE-2F3C-9E12305DB459}"/>
                  </a:ext>
                </a:extLst>
              </p:cNvPr>
              <p:cNvSpPr/>
              <p:nvPr/>
            </p:nvSpPr>
            <p:spPr>
              <a:xfrm>
                <a:off x="7374830" y="1895515"/>
                <a:ext cx="4862566" cy="2740952"/>
              </a:xfrm>
              <a:prstGeom prst="ellipse">
                <a:avLst/>
              </a:prstGeom>
              <a:solidFill>
                <a:srgbClr val="FF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127D7A68-15FB-24A4-69FC-4DE9349A0366}"/>
                  </a:ext>
                </a:extLst>
              </p:cNvPr>
              <p:cNvSpPr/>
              <p:nvPr/>
            </p:nvSpPr>
            <p:spPr>
              <a:xfrm>
                <a:off x="-45397" y="2164430"/>
                <a:ext cx="4025316" cy="2203123"/>
              </a:xfrm>
              <a:prstGeom prst="ellipse">
                <a:avLst/>
              </a:prstGeom>
              <a:solidFill>
                <a:srgbClr val="00B0F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9" name="グループ化 68">
                <a:extLst>
                  <a:ext uri="{FF2B5EF4-FFF2-40B4-BE49-F238E27FC236}">
                    <a16:creationId xmlns:a16="http://schemas.microsoft.com/office/drawing/2014/main" id="{8D107BB8-DF77-6631-EFA2-5E3D233A54B6}"/>
                  </a:ext>
                </a:extLst>
              </p:cNvPr>
              <p:cNvGrpSpPr/>
              <p:nvPr/>
            </p:nvGrpSpPr>
            <p:grpSpPr>
              <a:xfrm>
                <a:off x="4038145" y="2833112"/>
                <a:ext cx="3278459" cy="865759"/>
                <a:chOff x="3894972" y="3141584"/>
                <a:chExt cx="3278459" cy="865759"/>
              </a:xfrm>
            </p:grpSpPr>
            <p:sp>
              <p:nvSpPr>
                <p:cNvPr id="22" name="右矢印 21">
                  <a:extLst>
                    <a:ext uri="{FF2B5EF4-FFF2-40B4-BE49-F238E27FC236}">
                      <a16:creationId xmlns:a16="http://schemas.microsoft.com/office/drawing/2014/main" id="{703E7EC2-673F-8D42-68E1-F39458B204BD}"/>
                    </a:ext>
                  </a:extLst>
                </p:cNvPr>
                <p:cNvSpPr/>
                <p:nvPr/>
              </p:nvSpPr>
              <p:spPr>
                <a:xfrm>
                  <a:off x="3894972" y="3141584"/>
                  <a:ext cx="3278459" cy="504969"/>
                </a:xfrm>
                <a:prstGeom prst="rightArrow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9B240506-73C7-4B77-12EB-621957E64111}"/>
                    </a:ext>
                  </a:extLst>
                </p:cNvPr>
                <p:cNvSpPr txBox="1"/>
                <p:nvPr/>
              </p:nvSpPr>
              <p:spPr>
                <a:xfrm>
                  <a:off x="4146833" y="3638011"/>
                  <a:ext cx="27747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/>
                    <a:t>Estimation by </a:t>
                  </a:r>
                  <a:r>
                    <a:rPr kumimoji="1" lang="en-US" altLang="ja-JP" b="1" dirty="0"/>
                    <a:t>Kalman Filter</a:t>
                  </a:r>
                  <a:endParaRPr kumimoji="1" lang="ja-JP" altLang="en-US" b="1"/>
                </a:p>
              </p:txBody>
            </p:sp>
          </p:grpSp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0E854E4D-5291-139E-68D6-60150905C9EA}"/>
                  </a:ext>
                </a:extLst>
              </p:cNvPr>
              <p:cNvSpPr txBox="1"/>
              <p:nvPr/>
            </p:nvSpPr>
            <p:spPr>
              <a:xfrm>
                <a:off x="398689" y="4750170"/>
                <a:ext cx="2915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>
                  <a:solidFill>
                    <a:srgbClr val="00B0F0"/>
                  </a:solidFill>
                </a:endParaRPr>
              </a:p>
            </p:txBody>
          </p:sp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4EA9069D-E806-F45A-25B0-5C80BBD2C79A}"/>
                  </a:ext>
                </a:extLst>
              </p:cNvPr>
              <p:cNvSpPr txBox="1"/>
              <p:nvPr/>
            </p:nvSpPr>
            <p:spPr>
              <a:xfrm>
                <a:off x="8791989" y="4750170"/>
                <a:ext cx="20282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EDFA2B8-DEF8-9BB5-5FB7-EB3339500D42}"/>
                  </a:ext>
                </a:extLst>
              </p:cNvPr>
              <p:cNvGrpSpPr/>
              <p:nvPr/>
            </p:nvGrpSpPr>
            <p:grpSpPr>
              <a:xfrm>
                <a:off x="69083" y="2453366"/>
                <a:ext cx="3738861" cy="1403664"/>
                <a:chOff x="1176015" y="2264210"/>
                <a:chExt cx="5223874" cy="1955754"/>
              </a:xfrm>
            </p:grpSpPr>
            <p:pic>
              <p:nvPicPr>
                <p:cNvPr id="4" name="図 3">
                  <a:extLst>
                    <a:ext uri="{FF2B5EF4-FFF2-40B4-BE49-F238E27FC236}">
                      <a16:creationId xmlns:a16="http://schemas.microsoft.com/office/drawing/2014/main" id="{D97E4DCD-7B65-08D9-1758-C786EC87E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25477" r="51511"/>
                <a:stretch/>
              </p:blipFill>
              <p:spPr>
                <a:xfrm>
                  <a:off x="3547467" y="2264210"/>
                  <a:ext cx="779236" cy="251546"/>
                </a:xfrm>
                <a:prstGeom prst="rect">
                  <a:avLst/>
                </a:prstGeom>
              </p:spPr>
            </p:pic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9832F588-4E3F-28DC-1EEA-3C0F6C8C6DB4}"/>
                    </a:ext>
                  </a:extLst>
                </p:cNvPr>
                <p:cNvGrpSpPr/>
                <p:nvPr/>
              </p:nvGrpSpPr>
              <p:grpSpPr>
                <a:xfrm>
                  <a:off x="2930113" y="2724994"/>
                  <a:ext cx="1715678" cy="1494970"/>
                  <a:chOff x="3645447" y="2733843"/>
                  <a:chExt cx="1715678" cy="1494970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7A3A252A-6331-DA73-A426-97BCAB8F3C3D}"/>
                      </a:ext>
                    </a:extLst>
                  </p:cNvPr>
                  <p:cNvSpPr/>
                  <p:nvPr/>
                </p:nvSpPr>
                <p:spPr>
                  <a:xfrm>
                    <a:off x="3645447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42E63AF7-D9F6-E183-8C1F-1E93CAA82E7C}"/>
                      </a:ext>
                    </a:extLst>
                  </p:cNvPr>
                  <p:cNvSpPr/>
                  <p:nvPr/>
                </p:nvSpPr>
                <p:spPr>
                  <a:xfrm>
                    <a:off x="4503286" y="4004286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94343816-D1A5-0872-3221-EFDF5B91E868}"/>
                      </a:ext>
                    </a:extLst>
                  </p:cNvPr>
                  <p:cNvSpPr/>
                  <p:nvPr/>
                </p:nvSpPr>
                <p:spPr>
                  <a:xfrm>
                    <a:off x="3645447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C23A20D1-B9EA-F2A0-D77F-F2D6665F57A2}"/>
                      </a:ext>
                    </a:extLst>
                  </p:cNvPr>
                  <p:cNvSpPr/>
                  <p:nvPr/>
                </p:nvSpPr>
                <p:spPr>
                  <a:xfrm>
                    <a:off x="4503286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3" name="平行四辺形 42">
                    <a:extLst>
                      <a:ext uri="{FF2B5EF4-FFF2-40B4-BE49-F238E27FC236}">
                        <a16:creationId xmlns:a16="http://schemas.microsoft.com/office/drawing/2014/main" id="{B5459F24-6941-01CB-389B-FCA327AF76C6}"/>
                      </a:ext>
                    </a:extLst>
                  </p:cNvPr>
                  <p:cNvSpPr/>
                  <p:nvPr/>
                </p:nvSpPr>
                <p:spPr>
                  <a:xfrm>
                    <a:off x="3645447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1B611A7C-F00A-849E-4EFB-1D6E47B7B27E}"/>
                      </a:ext>
                    </a:extLst>
                  </p:cNvPr>
                  <p:cNvSpPr/>
                  <p:nvPr/>
                </p:nvSpPr>
                <p:spPr>
                  <a:xfrm>
                    <a:off x="4503286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5B0D02C2-A4C1-C323-659B-1864934CBAC8}"/>
                      </a:ext>
                    </a:extLst>
                  </p:cNvPr>
                  <p:cNvSpPr/>
                  <p:nvPr/>
                </p:nvSpPr>
                <p:spPr>
                  <a:xfrm>
                    <a:off x="3645447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AD8ED11E-271D-82AB-5796-A7A3EE7C3712}"/>
                      </a:ext>
                    </a:extLst>
                  </p:cNvPr>
                  <p:cNvSpPr/>
                  <p:nvPr/>
                </p:nvSpPr>
                <p:spPr>
                  <a:xfrm>
                    <a:off x="4541706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623CE469-A439-39D3-FB8F-A06197D1B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r="77931"/>
                <a:stretch/>
              </p:blipFill>
              <p:spPr>
                <a:xfrm>
                  <a:off x="1833219" y="2265567"/>
                  <a:ext cx="747299" cy="251546"/>
                </a:xfrm>
                <a:prstGeom prst="rect">
                  <a:avLst/>
                </a:prstGeom>
              </p:spPr>
            </p:pic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B26055D5-9ADD-6994-0221-9C5E354CDDAA}"/>
                    </a:ext>
                  </a:extLst>
                </p:cNvPr>
                <p:cNvGrpSpPr/>
                <p:nvPr/>
              </p:nvGrpSpPr>
              <p:grpSpPr>
                <a:xfrm>
                  <a:off x="1176015" y="2723637"/>
                  <a:ext cx="1715678" cy="1494970"/>
                  <a:chOff x="1176015" y="2733843"/>
                  <a:chExt cx="1715678" cy="1494970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F8765575-90BC-CF17-5AF7-4FF48836AC25}"/>
                      </a:ext>
                    </a:extLst>
                  </p:cNvPr>
                  <p:cNvSpPr/>
                  <p:nvPr/>
                </p:nvSpPr>
                <p:spPr>
                  <a:xfrm>
                    <a:off x="1176015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1AACE8FD-B493-5E9A-A096-19C67EA2FA54}"/>
                      </a:ext>
                    </a:extLst>
                  </p:cNvPr>
                  <p:cNvSpPr/>
                  <p:nvPr/>
                </p:nvSpPr>
                <p:spPr>
                  <a:xfrm>
                    <a:off x="1176015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9C0ED79-CCE9-2699-2A99-CEBB7CF43939}"/>
                      </a:ext>
                    </a:extLst>
                  </p:cNvPr>
                  <p:cNvSpPr/>
                  <p:nvPr/>
                </p:nvSpPr>
                <p:spPr>
                  <a:xfrm>
                    <a:off x="2033854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2E6F3DFD-883C-E212-3587-EBB3517BB84B}"/>
                      </a:ext>
                    </a:extLst>
                  </p:cNvPr>
                  <p:cNvSpPr/>
                  <p:nvPr/>
                </p:nvSpPr>
                <p:spPr>
                  <a:xfrm>
                    <a:off x="1176015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17EC56D4-65F0-B77A-1DC3-9E48FECA20DA}"/>
                      </a:ext>
                    </a:extLst>
                  </p:cNvPr>
                  <p:cNvSpPr/>
                  <p:nvPr/>
                </p:nvSpPr>
                <p:spPr>
                  <a:xfrm>
                    <a:off x="2033854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176AE82-A373-15CF-2116-F80A8A7B0EC5}"/>
                      </a:ext>
                    </a:extLst>
                  </p:cNvPr>
                  <p:cNvSpPr/>
                  <p:nvPr/>
                </p:nvSpPr>
                <p:spPr>
                  <a:xfrm>
                    <a:off x="1176015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4D72FB64-FA2E-0302-F9B3-D73A051CADDE}"/>
                      </a:ext>
                    </a:extLst>
                  </p:cNvPr>
                  <p:cNvSpPr/>
                  <p:nvPr/>
                </p:nvSpPr>
                <p:spPr>
                  <a:xfrm>
                    <a:off x="2072274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" name="グループ化 10">
                  <a:extLst>
                    <a:ext uri="{FF2B5EF4-FFF2-40B4-BE49-F238E27FC236}">
                      <a16:creationId xmlns:a16="http://schemas.microsoft.com/office/drawing/2014/main" id="{5D154E0C-7123-2F16-1CEF-F3A8AC00F103}"/>
                    </a:ext>
                  </a:extLst>
                </p:cNvPr>
                <p:cNvGrpSpPr/>
                <p:nvPr/>
              </p:nvGrpSpPr>
              <p:grpSpPr>
                <a:xfrm>
                  <a:off x="4684211" y="2724994"/>
                  <a:ext cx="1715678" cy="1494970"/>
                  <a:chOff x="6114879" y="2733843"/>
                  <a:chExt cx="1715678" cy="1494970"/>
                </a:xfrm>
              </p:grpSpPr>
              <p:sp>
                <p:nvSpPr>
                  <p:cNvPr id="13" name="平行四辺形 12">
                    <a:extLst>
                      <a:ext uri="{FF2B5EF4-FFF2-40B4-BE49-F238E27FC236}">
                        <a16:creationId xmlns:a16="http://schemas.microsoft.com/office/drawing/2014/main" id="{24B31C20-C49A-32EE-C30E-6236DC6D91B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平行四辺形 17">
                    <a:extLst>
                      <a:ext uri="{FF2B5EF4-FFF2-40B4-BE49-F238E27FC236}">
                        <a16:creationId xmlns:a16="http://schemas.microsoft.com/office/drawing/2014/main" id="{42E76591-FAEF-BCEE-4F2C-E7C92C918222}"/>
                      </a:ext>
                    </a:extLst>
                  </p:cNvPr>
                  <p:cNvSpPr/>
                  <p:nvPr/>
                </p:nvSpPr>
                <p:spPr>
                  <a:xfrm>
                    <a:off x="6972718" y="4004286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平行四辺形 19">
                    <a:extLst>
                      <a:ext uri="{FF2B5EF4-FFF2-40B4-BE49-F238E27FC236}">
                        <a16:creationId xmlns:a16="http://schemas.microsoft.com/office/drawing/2014/main" id="{2665C51C-5407-F05E-4D2A-8FE09EEF7F20}"/>
                      </a:ext>
                    </a:extLst>
                  </p:cNvPr>
                  <p:cNvSpPr/>
                  <p:nvPr/>
                </p:nvSpPr>
                <p:spPr>
                  <a:xfrm>
                    <a:off x="6114879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1" name="平行四辺形 20">
                    <a:extLst>
                      <a:ext uri="{FF2B5EF4-FFF2-40B4-BE49-F238E27FC236}">
                        <a16:creationId xmlns:a16="http://schemas.microsoft.com/office/drawing/2014/main" id="{2E7882D8-9680-5A8E-3A57-64D2396CD270}"/>
                      </a:ext>
                    </a:extLst>
                  </p:cNvPr>
                  <p:cNvSpPr/>
                  <p:nvPr/>
                </p:nvSpPr>
                <p:spPr>
                  <a:xfrm>
                    <a:off x="6972718" y="364108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" name="平行四辺形 23">
                    <a:extLst>
                      <a:ext uri="{FF2B5EF4-FFF2-40B4-BE49-F238E27FC236}">
                        <a16:creationId xmlns:a16="http://schemas.microsoft.com/office/drawing/2014/main" id="{6B17FD58-19C6-C770-35E8-54D73D3D73F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5" name="平行四辺形 24">
                    <a:extLst>
                      <a:ext uri="{FF2B5EF4-FFF2-40B4-BE49-F238E27FC236}">
                        <a16:creationId xmlns:a16="http://schemas.microsoft.com/office/drawing/2014/main" id="{0378B90B-AE65-3028-9913-B6F07041F5A2}"/>
                      </a:ext>
                    </a:extLst>
                  </p:cNvPr>
                  <p:cNvSpPr/>
                  <p:nvPr/>
                </p:nvSpPr>
                <p:spPr>
                  <a:xfrm>
                    <a:off x="6972718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6" name="平行四辺形 25">
                    <a:extLst>
                      <a:ext uri="{FF2B5EF4-FFF2-40B4-BE49-F238E27FC236}">
                        <a16:creationId xmlns:a16="http://schemas.microsoft.com/office/drawing/2014/main" id="{E9E6AF07-486E-0D7C-A87E-879C5D90DCA7}"/>
                      </a:ext>
                    </a:extLst>
                  </p:cNvPr>
                  <p:cNvSpPr/>
                  <p:nvPr/>
                </p:nvSpPr>
                <p:spPr>
                  <a:xfrm>
                    <a:off x="6114879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7" name="平行四辺形 26">
                    <a:extLst>
                      <a:ext uri="{FF2B5EF4-FFF2-40B4-BE49-F238E27FC236}">
                        <a16:creationId xmlns:a16="http://schemas.microsoft.com/office/drawing/2014/main" id="{41A66497-17A7-6C1A-A60F-007D48DC4434}"/>
                      </a:ext>
                    </a:extLst>
                  </p:cNvPr>
                  <p:cNvSpPr/>
                  <p:nvPr/>
                </p:nvSpPr>
                <p:spPr>
                  <a:xfrm>
                    <a:off x="7011138" y="2914668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CFFCDB85-0677-C7AA-030E-6872945D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0785" r="25273"/>
                <a:stretch/>
              </p:blipFill>
              <p:spPr>
                <a:xfrm>
                  <a:off x="5214511" y="2264210"/>
                  <a:ext cx="810720" cy="251546"/>
                </a:xfrm>
                <a:prstGeom prst="rect">
                  <a:avLst/>
                </a:prstGeom>
              </p:spPr>
            </p:pic>
          </p:grpSp>
          <p:grpSp>
            <p:nvGrpSpPr>
              <p:cNvPr id="79" name="グループ化 78">
                <a:extLst>
                  <a:ext uri="{FF2B5EF4-FFF2-40B4-BE49-F238E27FC236}">
                    <a16:creationId xmlns:a16="http://schemas.microsoft.com/office/drawing/2014/main" id="{BEFD1932-D796-06C4-45C5-94404EEDFEFD}"/>
                  </a:ext>
                </a:extLst>
              </p:cNvPr>
              <p:cNvGrpSpPr/>
              <p:nvPr/>
            </p:nvGrpSpPr>
            <p:grpSpPr>
              <a:xfrm>
                <a:off x="7889738" y="2349571"/>
                <a:ext cx="1707310" cy="1707310"/>
                <a:chOff x="7755050" y="2037087"/>
                <a:chExt cx="2073878" cy="2073878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2DB61B23-0D00-F5C3-430C-99DA0BF2CF0C}"/>
                    </a:ext>
                  </a:extLst>
                </p:cNvPr>
                <p:cNvSpPr/>
                <p:nvPr/>
              </p:nvSpPr>
              <p:spPr>
                <a:xfrm>
                  <a:off x="8655090" y="3346206"/>
                  <a:ext cx="573426" cy="573426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215164" dist="70971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直方体 46">
                  <a:extLst>
                    <a:ext uri="{FF2B5EF4-FFF2-40B4-BE49-F238E27FC236}">
                      <a16:creationId xmlns:a16="http://schemas.microsoft.com/office/drawing/2014/main" id="{D1F647FF-13A8-46B8-A52A-900916166775}"/>
                    </a:ext>
                  </a:extLst>
                </p:cNvPr>
                <p:cNvSpPr/>
                <p:nvPr/>
              </p:nvSpPr>
              <p:spPr>
                <a:xfrm>
                  <a:off x="7755050" y="2037087"/>
                  <a:ext cx="2073878" cy="2073878"/>
                </a:xfrm>
                <a:prstGeom prst="cube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169D444C-3189-9212-42DD-B64277D0B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5944" y="2472196"/>
                <a:ext cx="2060713" cy="318474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B5F41B-2C1F-6E15-4AF1-BD626BE307D5}"/>
                  </a:ext>
                </a:extLst>
              </p:cNvPr>
              <p:cNvSpPr txBox="1"/>
              <p:nvPr/>
            </p:nvSpPr>
            <p:spPr>
              <a:xfrm>
                <a:off x="507843" y="3997403"/>
                <a:ext cx="2050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consists of multiple </a:t>
                </a:r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C91C4CD4-05CF-C5F9-D8D6-467A453B2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8603"/>
              <a:stretch/>
            </p:blipFill>
            <p:spPr>
              <a:xfrm>
                <a:off x="2499625" y="4036606"/>
                <a:ext cx="1171037" cy="290925"/>
              </a:xfrm>
              <a:prstGeom prst="rect">
                <a:avLst/>
              </a:prstGeom>
            </p:spPr>
          </p:pic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6D06FE60-F494-5726-E8DA-DE6D3B5DD79F}"/>
                  </a:ext>
                </a:extLst>
              </p:cNvPr>
              <p:cNvGrpSpPr/>
              <p:nvPr/>
            </p:nvGrpSpPr>
            <p:grpSpPr>
              <a:xfrm>
                <a:off x="9995824" y="2945512"/>
                <a:ext cx="2196176" cy="1457970"/>
                <a:chOff x="4962633" y="824417"/>
                <a:chExt cx="2196176" cy="1457970"/>
              </a:xfrm>
            </p:grpSpPr>
            <p:pic>
              <p:nvPicPr>
                <p:cNvPr id="61" name="図 60">
                  <a:extLst>
                    <a:ext uri="{FF2B5EF4-FFF2-40B4-BE49-F238E27FC236}">
                      <a16:creationId xmlns:a16="http://schemas.microsoft.com/office/drawing/2014/main" id="{4CFEE286-31C6-D6FD-259D-86E71C97C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61503" r="34597"/>
                <a:stretch/>
              </p:blipFill>
              <p:spPr>
                <a:xfrm>
                  <a:off x="5767647" y="1958209"/>
                  <a:ext cx="145463" cy="290926"/>
                </a:xfrm>
                <a:prstGeom prst="rect">
                  <a:avLst/>
                </a:prstGeom>
              </p:spPr>
            </p:pic>
            <p:pic>
              <p:nvPicPr>
                <p:cNvPr id="62" name="図 61">
                  <a:extLst>
                    <a:ext uri="{FF2B5EF4-FFF2-40B4-BE49-F238E27FC236}">
                      <a16:creationId xmlns:a16="http://schemas.microsoft.com/office/drawing/2014/main" id="{7B4B0E03-5EB6-D752-A750-2B67B5DC3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26203" r="41597"/>
                <a:stretch/>
              </p:blipFill>
              <p:spPr>
                <a:xfrm>
                  <a:off x="5957810" y="1399251"/>
                  <a:ext cx="1200999" cy="290925"/>
                </a:xfrm>
                <a:prstGeom prst="rect">
                  <a:avLst/>
                </a:prstGeom>
              </p:spPr>
            </p:pic>
            <p:pic>
              <p:nvPicPr>
                <p:cNvPr id="73" name="図 72">
                  <a:extLst>
                    <a:ext uri="{FF2B5EF4-FFF2-40B4-BE49-F238E27FC236}">
                      <a16:creationId xmlns:a16="http://schemas.microsoft.com/office/drawing/2014/main" id="{76C0AB43-70CD-3238-988B-7BFDEC4A1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77197"/>
                <a:stretch/>
              </p:blipFill>
              <p:spPr>
                <a:xfrm>
                  <a:off x="5969640" y="863620"/>
                  <a:ext cx="850519" cy="290925"/>
                </a:xfrm>
                <a:prstGeom prst="rect">
                  <a:avLst/>
                </a:prstGeom>
              </p:spPr>
            </p:pic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FD29151B-2306-890B-E8C2-DD977A7C91D2}"/>
                    </a:ext>
                  </a:extLst>
                </p:cNvPr>
                <p:cNvSpPr txBox="1"/>
                <p:nvPr/>
              </p:nvSpPr>
              <p:spPr>
                <a:xfrm>
                  <a:off x="4962633" y="1368736"/>
                  <a:ext cx="9711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v</a:t>
                  </a:r>
                  <a:r>
                    <a:rPr kumimoji="1" lang="en-US" altLang="ja-JP" dirty="0"/>
                    <a:t>elocity:</a:t>
                  </a:r>
                  <a:endParaRPr kumimoji="1" lang="ja-JP" altLang="en-US"/>
                </a:p>
              </p:txBody>
            </p:sp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B6ECF80F-2B9F-CDE0-B3C3-7E98519857B5}"/>
                    </a:ext>
                  </a:extLst>
                </p:cNvPr>
                <p:cNvSpPr txBox="1"/>
                <p:nvPr/>
              </p:nvSpPr>
              <p:spPr>
                <a:xfrm>
                  <a:off x="4962633" y="824417"/>
                  <a:ext cx="1007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p</a:t>
                  </a:r>
                  <a:r>
                    <a:rPr kumimoji="1" lang="en-US" altLang="ja-JP" dirty="0"/>
                    <a:t>osition:</a:t>
                  </a:r>
                  <a:endParaRPr kumimoji="1" lang="ja-JP" altLang="en-US"/>
                </a:p>
              </p:txBody>
            </p:sp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A6E85E0C-2A82-C994-B09E-93EFBDADB0F1}"/>
                    </a:ext>
                  </a:extLst>
                </p:cNvPr>
                <p:cNvSpPr txBox="1"/>
                <p:nvPr/>
              </p:nvSpPr>
              <p:spPr>
                <a:xfrm>
                  <a:off x="4962633" y="1913055"/>
                  <a:ext cx="819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radius</a:t>
                  </a:r>
                  <a:r>
                    <a:rPr kumimoji="1" lang="en-US" altLang="ja-JP" dirty="0"/>
                    <a:t>:</a:t>
                  </a:r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603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78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27021</TotalTime>
  <Words>505</Words>
  <Application>Microsoft Macintosh PowerPoint</Application>
  <PresentationFormat>ワイド画面</PresentationFormat>
  <Paragraphs>172</Paragraphs>
  <Slides>62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6" baseType="lpstr">
      <vt:lpstr>MS PGothic</vt:lpstr>
      <vt:lpstr>游ゴシック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39</cp:revision>
  <dcterms:created xsi:type="dcterms:W3CDTF">2024-12-24T03:20:35Z</dcterms:created>
  <dcterms:modified xsi:type="dcterms:W3CDTF">2025-02-07T01:32:37Z</dcterms:modified>
</cp:coreProperties>
</file>